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69" r:id="rId3"/>
    <p:sldId id="278" r:id="rId4"/>
    <p:sldId id="276" r:id="rId5"/>
    <p:sldId id="270" r:id="rId6"/>
    <p:sldId id="271" r:id="rId7"/>
    <p:sldId id="272" r:id="rId8"/>
    <p:sldId id="273" r:id="rId9"/>
    <p:sldId id="274" r:id="rId10"/>
    <p:sldId id="277" r:id="rId11"/>
    <p:sldId id="275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A85B4-2D73-4F7D-9E80-7D7E98FC7CF6}" v="8" dt="2023-07-27T16:43:07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Rachel K." userId="b7924996-f7ef-4892-8a4a-44d3c0e0da7e" providerId="ADAL" clId="{8CDA85B4-2D73-4F7D-9E80-7D7E98FC7CF6}"/>
    <pc:docChg chg="undo custSel addSld modSld sldOrd">
      <pc:chgData name="Reed, Rachel K." userId="b7924996-f7ef-4892-8a4a-44d3c0e0da7e" providerId="ADAL" clId="{8CDA85B4-2D73-4F7D-9E80-7D7E98FC7CF6}" dt="2023-07-27T17:33:27.382" v="4884" actId="20577"/>
      <pc:docMkLst>
        <pc:docMk/>
      </pc:docMkLst>
      <pc:sldChg chg="addSp delSp modSp mod">
        <pc:chgData name="Reed, Rachel K." userId="b7924996-f7ef-4892-8a4a-44d3c0e0da7e" providerId="ADAL" clId="{8CDA85B4-2D73-4F7D-9E80-7D7E98FC7CF6}" dt="2023-07-27T16:28:57.642" v="3550" actId="20577"/>
        <pc:sldMkLst>
          <pc:docMk/>
          <pc:sldMk cId="1573713546" sldId="269"/>
        </pc:sldMkLst>
        <pc:spChg chg="add del mod">
          <ac:chgData name="Reed, Rachel K." userId="b7924996-f7ef-4892-8a4a-44d3c0e0da7e" providerId="ADAL" clId="{8CDA85B4-2D73-4F7D-9E80-7D7E98FC7CF6}" dt="2023-07-27T15:37:41.868" v="1044"/>
          <ac:spMkLst>
            <pc:docMk/>
            <pc:sldMk cId="1573713546" sldId="269"/>
            <ac:spMk id="3" creationId="{94FFDFC6-D6DC-9D9D-0CB2-0D6FFA4E0E85}"/>
          </ac:spMkLst>
        </pc:spChg>
        <pc:spChg chg="add mod">
          <ac:chgData name="Reed, Rachel K." userId="b7924996-f7ef-4892-8a4a-44d3c0e0da7e" providerId="ADAL" clId="{8CDA85B4-2D73-4F7D-9E80-7D7E98FC7CF6}" dt="2023-07-27T16:28:57.642" v="3550" actId="20577"/>
          <ac:spMkLst>
            <pc:docMk/>
            <pc:sldMk cId="1573713546" sldId="269"/>
            <ac:spMk id="4" creationId="{D2D73227-7AAF-FA58-5571-2E745FD1F5A3}"/>
          </ac:spMkLst>
        </pc:spChg>
        <pc:spChg chg="mod">
          <ac:chgData name="Reed, Rachel K." userId="b7924996-f7ef-4892-8a4a-44d3c0e0da7e" providerId="ADAL" clId="{8CDA85B4-2D73-4F7D-9E80-7D7E98FC7CF6}" dt="2023-07-27T16:05:20.554" v="2105" actId="6549"/>
          <ac:spMkLst>
            <pc:docMk/>
            <pc:sldMk cId="1573713546" sldId="269"/>
            <ac:spMk id="12" creationId="{BBCE9E9C-7F5C-1845-A5DB-D5269F91ACAB}"/>
          </ac:spMkLst>
        </pc:spChg>
        <pc:picChg chg="add mod ord">
          <ac:chgData name="Reed, Rachel K." userId="b7924996-f7ef-4892-8a4a-44d3c0e0da7e" providerId="ADAL" clId="{8CDA85B4-2D73-4F7D-9E80-7D7E98FC7CF6}" dt="2023-07-27T16:15:51.427" v="2616" actId="1076"/>
          <ac:picMkLst>
            <pc:docMk/>
            <pc:sldMk cId="1573713546" sldId="269"/>
            <ac:picMk id="5" creationId="{30D314EE-95C6-5C41-61A0-72CA8367BE4E}"/>
          </ac:picMkLst>
        </pc:picChg>
      </pc:sldChg>
      <pc:sldChg chg="modSp mod">
        <pc:chgData name="Reed, Rachel K." userId="b7924996-f7ef-4892-8a4a-44d3c0e0da7e" providerId="ADAL" clId="{8CDA85B4-2D73-4F7D-9E80-7D7E98FC7CF6}" dt="2023-07-27T16:29:58.063" v="3582" actId="20577"/>
        <pc:sldMkLst>
          <pc:docMk/>
          <pc:sldMk cId="409119138" sldId="270"/>
        </pc:sldMkLst>
        <pc:spChg chg="mod">
          <ac:chgData name="Reed, Rachel K." userId="b7924996-f7ef-4892-8a4a-44d3c0e0da7e" providerId="ADAL" clId="{8CDA85B4-2D73-4F7D-9E80-7D7E98FC7CF6}" dt="2023-07-27T16:29:58.063" v="3582" actId="20577"/>
          <ac:spMkLst>
            <pc:docMk/>
            <pc:sldMk cId="409119138" sldId="270"/>
            <ac:spMk id="2" creationId="{470820F8-C78B-95D0-FED3-9E078F425317}"/>
          </ac:spMkLst>
        </pc:spChg>
      </pc:sldChg>
      <pc:sldChg chg="modSp mod">
        <pc:chgData name="Reed, Rachel K." userId="b7924996-f7ef-4892-8a4a-44d3c0e0da7e" providerId="ADAL" clId="{8CDA85B4-2D73-4F7D-9E80-7D7E98FC7CF6}" dt="2023-07-27T16:19:36.740" v="2750" actId="20577"/>
        <pc:sldMkLst>
          <pc:docMk/>
          <pc:sldMk cId="3146515721" sldId="271"/>
        </pc:sldMkLst>
        <pc:spChg chg="mod">
          <ac:chgData name="Reed, Rachel K." userId="b7924996-f7ef-4892-8a4a-44d3c0e0da7e" providerId="ADAL" clId="{8CDA85B4-2D73-4F7D-9E80-7D7E98FC7CF6}" dt="2023-07-27T16:19:36.740" v="2750" actId="20577"/>
          <ac:spMkLst>
            <pc:docMk/>
            <pc:sldMk cId="3146515721" sldId="271"/>
            <ac:spMk id="2" creationId="{470820F8-C78B-95D0-FED3-9E078F425317}"/>
          </ac:spMkLst>
        </pc:spChg>
      </pc:sldChg>
      <pc:sldChg chg="addSp modSp mod">
        <pc:chgData name="Reed, Rachel K." userId="b7924996-f7ef-4892-8a4a-44d3c0e0da7e" providerId="ADAL" clId="{8CDA85B4-2D73-4F7D-9E80-7D7E98FC7CF6}" dt="2023-07-27T16:23:32.492" v="2757" actId="1076"/>
        <pc:sldMkLst>
          <pc:docMk/>
          <pc:sldMk cId="1568541364" sldId="272"/>
        </pc:sldMkLst>
        <pc:picChg chg="add mod">
          <ac:chgData name="Reed, Rachel K." userId="b7924996-f7ef-4892-8a4a-44d3c0e0da7e" providerId="ADAL" clId="{8CDA85B4-2D73-4F7D-9E80-7D7E98FC7CF6}" dt="2023-07-27T16:23:32.492" v="2757" actId="1076"/>
          <ac:picMkLst>
            <pc:docMk/>
            <pc:sldMk cId="1568541364" sldId="272"/>
            <ac:picMk id="3" creationId="{BA831A10-0CAA-C2D0-5281-6FE0D46D6922}"/>
          </ac:picMkLst>
        </pc:picChg>
      </pc:sldChg>
      <pc:sldChg chg="modSp mod">
        <pc:chgData name="Reed, Rachel K." userId="b7924996-f7ef-4892-8a4a-44d3c0e0da7e" providerId="ADAL" clId="{8CDA85B4-2D73-4F7D-9E80-7D7E98FC7CF6}" dt="2023-07-27T17:30:58.034" v="4874" actId="20577"/>
        <pc:sldMkLst>
          <pc:docMk/>
          <pc:sldMk cId="2526147087" sldId="273"/>
        </pc:sldMkLst>
        <pc:spChg chg="mod">
          <ac:chgData name="Reed, Rachel K." userId="b7924996-f7ef-4892-8a4a-44d3c0e0da7e" providerId="ADAL" clId="{8CDA85B4-2D73-4F7D-9E80-7D7E98FC7CF6}" dt="2023-07-27T17:30:58.034" v="4874" actId="20577"/>
          <ac:spMkLst>
            <pc:docMk/>
            <pc:sldMk cId="2526147087" sldId="273"/>
            <ac:spMk id="2" creationId="{470820F8-C78B-95D0-FED3-9E078F425317}"/>
          </ac:spMkLst>
        </pc:spChg>
      </pc:sldChg>
      <pc:sldChg chg="modSp mod">
        <pc:chgData name="Reed, Rachel K." userId="b7924996-f7ef-4892-8a4a-44d3c0e0da7e" providerId="ADAL" clId="{8CDA85B4-2D73-4F7D-9E80-7D7E98FC7CF6}" dt="2023-07-27T17:33:27.382" v="4884" actId="20577"/>
        <pc:sldMkLst>
          <pc:docMk/>
          <pc:sldMk cId="3290874859" sldId="274"/>
        </pc:sldMkLst>
        <pc:spChg chg="mod">
          <ac:chgData name="Reed, Rachel K." userId="b7924996-f7ef-4892-8a4a-44d3c0e0da7e" providerId="ADAL" clId="{8CDA85B4-2D73-4F7D-9E80-7D7E98FC7CF6}" dt="2023-07-27T17:33:27.382" v="4884" actId="20577"/>
          <ac:spMkLst>
            <pc:docMk/>
            <pc:sldMk cId="3290874859" sldId="274"/>
            <ac:spMk id="2" creationId="{470820F8-C78B-95D0-FED3-9E078F425317}"/>
          </ac:spMkLst>
        </pc:spChg>
      </pc:sldChg>
      <pc:sldChg chg="modSp mod ord">
        <pc:chgData name="Reed, Rachel K." userId="b7924996-f7ef-4892-8a4a-44d3c0e0da7e" providerId="ADAL" clId="{8CDA85B4-2D73-4F7D-9E80-7D7E98FC7CF6}" dt="2023-07-27T17:14:30.361" v="4692" actId="20577"/>
        <pc:sldMkLst>
          <pc:docMk/>
          <pc:sldMk cId="2123314799" sldId="275"/>
        </pc:sldMkLst>
        <pc:spChg chg="mod">
          <ac:chgData name="Reed, Rachel K." userId="b7924996-f7ef-4892-8a4a-44d3c0e0da7e" providerId="ADAL" clId="{8CDA85B4-2D73-4F7D-9E80-7D7E98FC7CF6}" dt="2023-07-27T17:14:30.361" v="4692" actId="20577"/>
          <ac:spMkLst>
            <pc:docMk/>
            <pc:sldMk cId="2123314799" sldId="275"/>
            <ac:spMk id="2" creationId="{470820F8-C78B-95D0-FED3-9E078F425317}"/>
          </ac:spMkLst>
        </pc:spChg>
        <pc:spChg chg="mod">
          <ac:chgData name="Reed, Rachel K." userId="b7924996-f7ef-4892-8a4a-44d3c0e0da7e" providerId="ADAL" clId="{8CDA85B4-2D73-4F7D-9E80-7D7E98FC7CF6}" dt="2023-07-27T15:37:28.539" v="1036" actId="20577"/>
          <ac:spMkLst>
            <pc:docMk/>
            <pc:sldMk cId="2123314799" sldId="275"/>
            <ac:spMk id="12" creationId="{BBCE9E9C-7F5C-1845-A5DB-D5269F91ACAB}"/>
          </ac:spMkLst>
        </pc:spChg>
      </pc:sldChg>
      <pc:sldChg chg="addSp modSp mod">
        <pc:chgData name="Reed, Rachel K." userId="b7924996-f7ef-4892-8a4a-44d3c0e0da7e" providerId="ADAL" clId="{8CDA85B4-2D73-4F7D-9E80-7D7E98FC7CF6}" dt="2023-07-27T17:30:30.746" v="4870" actId="20577"/>
        <pc:sldMkLst>
          <pc:docMk/>
          <pc:sldMk cId="60964686" sldId="276"/>
        </pc:sldMkLst>
        <pc:spChg chg="mod">
          <ac:chgData name="Reed, Rachel K." userId="b7924996-f7ef-4892-8a4a-44d3c0e0da7e" providerId="ADAL" clId="{8CDA85B4-2D73-4F7D-9E80-7D7E98FC7CF6}" dt="2023-07-27T17:30:30.746" v="4870" actId="20577"/>
          <ac:spMkLst>
            <pc:docMk/>
            <pc:sldMk cId="60964686" sldId="276"/>
            <ac:spMk id="2" creationId="{470820F8-C78B-95D0-FED3-9E078F425317}"/>
          </ac:spMkLst>
        </pc:spChg>
        <pc:spChg chg="mod">
          <ac:chgData name="Reed, Rachel K." userId="b7924996-f7ef-4892-8a4a-44d3c0e0da7e" providerId="ADAL" clId="{8CDA85B4-2D73-4F7D-9E80-7D7E98FC7CF6}" dt="2023-07-27T16:16:38.734" v="2641" actId="20577"/>
          <ac:spMkLst>
            <pc:docMk/>
            <pc:sldMk cId="60964686" sldId="276"/>
            <ac:spMk id="12" creationId="{BBCE9E9C-7F5C-1845-A5DB-D5269F91ACAB}"/>
          </ac:spMkLst>
        </pc:spChg>
        <pc:picChg chg="add mod ord">
          <ac:chgData name="Reed, Rachel K." userId="b7924996-f7ef-4892-8a4a-44d3c0e0da7e" providerId="ADAL" clId="{8CDA85B4-2D73-4F7D-9E80-7D7E98FC7CF6}" dt="2023-07-27T16:18:47.046" v="2654" actId="1440"/>
          <ac:picMkLst>
            <pc:docMk/>
            <pc:sldMk cId="60964686" sldId="276"/>
            <ac:picMk id="3" creationId="{9BA2A33A-BB2A-8FEB-88FD-AD24C0020D64}"/>
          </ac:picMkLst>
        </pc:picChg>
        <pc:picChg chg="add mod ord">
          <ac:chgData name="Reed, Rachel K." userId="b7924996-f7ef-4892-8a4a-44d3c0e0da7e" providerId="ADAL" clId="{8CDA85B4-2D73-4F7D-9E80-7D7E98FC7CF6}" dt="2023-07-27T16:18:50.229" v="2655" actId="1440"/>
          <ac:picMkLst>
            <pc:docMk/>
            <pc:sldMk cId="60964686" sldId="276"/>
            <ac:picMk id="4" creationId="{D0A4E0E4-1761-9757-6CD2-BA644BD9684A}"/>
          </ac:picMkLst>
        </pc:picChg>
      </pc:sldChg>
      <pc:sldChg chg="modSp mod ord">
        <pc:chgData name="Reed, Rachel K." userId="b7924996-f7ef-4892-8a4a-44d3c0e0da7e" providerId="ADAL" clId="{8CDA85B4-2D73-4F7D-9E80-7D7E98FC7CF6}" dt="2023-07-27T17:31:09.801" v="4883" actId="20577"/>
        <pc:sldMkLst>
          <pc:docMk/>
          <pc:sldMk cId="406780811" sldId="277"/>
        </pc:sldMkLst>
        <pc:spChg chg="mod">
          <ac:chgData name="Reed, Rachel K." userId="b7924996-f7ef-4892-8a4a-44d3c0e0da7e" providerId="ADAL" clId="{8CDA85B4-2D73-4F7D-9E80-7D7E98FC7CF6}" dt="2023-07-27T17:31:09.801" v="4883" actId="20577"/>
          <ac:spMkLst>
            <pc:docMk/>
            <pc:sldMk cId="406780811" sldId="277"/>
            <ac:spMk id="2" creationId="{470820F8-C78B-95D0-FED3-9E078F425317}"/>
          </ac:spMkLst>
        </pc:spChg>
      </pc:sldChg>
      <pc:sldChg chg="addSp modSp add mod">
        <pc:chgData name="Reed, Rachel K." userId="b7924996-f7ef-4892-8a4a-44d3c0e0da7e" providerId="ADAL" clId="{8CDA85B4-2D73-4F7D-9E80-7D7E98FC7CF6}" dt="2023-07-27T17:30:16.760" v="4869" actId="14100"/>
        <pc:sldMkLst>
          <pc:docMk/>
          <pc:sldMk cId="164481243" sldId="278"/>
        </pc:sldMkLst>
        <pc:spChg chg="add mod">
          <ac:chgData name="Reed, Rachel K." userId="b7924996-f7ef-4892-8a4a-44d3c0e0da7e" providerId="ADAL" clId="{8CDA85B4-2D73-4F7D-9E80-7D7E98FC7CF6}" dt="2023-07-27T17:30:00.724" v="4868" actId="255"/>
          <ac:spMkLst>
            <pc:docMk/>
            <pc:sldMk cId="164481243" sldId="278"/>
            <ac:spMk id="3" creationId="{BA11FC1F-9484-4E84-F9BD-DD8002C59966}"/>
          </ac:spMkLst>
        </pc:spChg>
        <pc:picChg chg="add mod ord">
          <ac:chgData name="Reed, Rachel K." userId="b7924996-f7ef-4892-8a4a-44d3c0e0da7e" providerId="ADAL" clId="{8CDA85B4-2D73-4F7D-9E80-7D7E98FC7CF6}" dt="2023-07-27T17:30:16.760" v="4869" actId="14100"/>
          <ac:picMkLst>
            <pc:docMk/>
            <pc:sldMk cId="164481243" sldId="278"/>
            <ac:picMk id="4" creationId="{1758BE81-2D9B-B594-DD03-AC45DD73D9B7}"/>
          </ac:picMkLst>
        </pc:picChg>
      </pc:sldChg>
      <pc:sldChg chg="addSp delSp modSp new mod">
        <pc:chgData name="Reed, Rachel K." userId="b7924996-f7ef-4892-8a4a-44d3c0e0da7e" providerId="ADAL" clId="{8CDA85B4-2D73-4F7D-9E80-7D7E98FC7CF6}" dt="2023-07-27T16:43:11.699" v="4548" actId="1076"/>
        <pc:sldMkLst>
          <pc:docMk/>
          <pc:sldMk cId="479727939" sldId="279"/>
        </pc:sldMkLst>
        <pc:spChg chg="del">
          <ac:chgData name="Reed, Rachel K." userId="b7924996-f7ef-4892-8a4a-44d3c0e0da7e" providerId="ADAL" clId="{8CDA85B4-2D73-4F7D-9E80-7D7E98FC7CF6}" dt="2023-07-27T16:43:05.635" v="4544" actId="478"/>
          <ac:spMkLst>
            <pc:docMk/>
            <pc:sldMk cId="479727939" sldId="279"/>
            <ac:spMk id="2" creationId="{58D905A1-82FF-9727-C071-D1119E3D5A52}"/>
          </ac:spMkLst>
        </pc:spChg>
        <pc:spChg chg="del">
          <ac:chgData name="Reed, Rachel K." userId="b7924996-f7ef-4892-8a4a-44d3c0e0da7e" providerId="ADAL" clId="{8CDA85B4-2D73-4F7D-9E80-7D7E98FC7CF6}" dt="2023-07-27T16:43:04.338" v="4543" actId="478"/>
          <ac:spMkLst>
            <pc:docMk/>
            <pc:sldMk cId="479727939" sldId="279"/>
            <ac:spMk id="3" creationId="{79B6EADD-70E8-CE5B-5DD3-05CE3E1DE68C}"/>
          </ac:spMkLst>
        </pc:spChg>
        <pc:picChg chg="add mod">
          <ac:chgData name="Reed, Rachel K." userId="b7924996-f7ef-4892-8a4a-44d3c0e0da7e" providerId="ADAL" clId="{8CDA85B4-2D73-4F7D-9E80-7D7E98FC7CF6}" dt="2023-07-27T16:43:11.699" v="4548" actId="1076"/>
          <ac:picMkLst>
            <pc:docMk/>
            <pc:sldMk cId="479727939" sldId="279"/>
            <ac:picMk id="4" creationId="{3136B7B9-390C-35BA-EEC3-87EC518C8F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4E512-DD26-4D44-833B-C7FEF9721BE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AC698-50D0-D345-ADD5-8AF2D7A43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6664-812B-DB4B-BC01-9571E251E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0719A-7FB9-D540-ACEF-73563C396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BD3F8-0E8D-C147-944C-AFE5D106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B96F-2020-4C4E-8BA1-EE6532B7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B73B4-DB3C-2945-A4FF-D226354B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8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44FD-C7A0-4D40-825C-42A78FF8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3900C-BB7F-704C-A578-001F9FE3E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2D99-23DB-DE4B-865A-9DECCEE0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7718-43E3-9840-A386-6239929E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5F0EB-42EC-EC48-B995-62D89C5E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3B05F-4712-BD4D-892E-7283430EA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C2906-0DB5-E64D-A24F-4160954F3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690F8-10E9-A643-B53F-28CECEC9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3D037-2CC6-8C49-8BA5-3C1688D9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059CB-6CA1-FD42-BF3F-5E23F1C4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92BF-C363-9247-A48A-0CB029D0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BD785-D3CF-6440-A9D2-B8E80197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809A8-B8A3-5D45-9DC9-384EE3E9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39AA1-DD94-8A4D-8B90-CA90E511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C0910-3922-D848-BBFB-8AD664B7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2155-90E2-F541-9FEC-69000CDA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AA8F1-6642-8344-83CF-67C77CA6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8228A-6DBA-834E-80BF-85ECFA48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06C56-B2C7-6C4A-9315-FA1980BF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1B78E-B91B-CA4B-94B6-AD5E012C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4D31-E9A8-7E40-9EB5-75EC396F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E0976-FEBE-7B41-9F29-2395C083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68818-22D9-0148-9971-F1463B476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FE369-9CC4-AD4A-BA70-77355D82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7DE3B-291E-7A40-A8A2-E219548C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C3D0B-F678-4D40-BFB0-AED8536D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4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1C78-304E-714A-B11E-BA447074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77757-2DD0-3C4A-A215-FF16D64F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84583-120A-3142-99E0-5F8332F4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C9F9B-CCB6-754B-A5B5-309640264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30143-C4D0-AD4B-BA2B-9AE336782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B7689-445A-1745-A350-FE04395E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5F44D-6636-7942-9D28-1C667E29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9C04C-66BC-BD4C-9DCD-4210ED53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956E-7300-D341-B378-4D87F36B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DF3E5-EB46-0840-B0F6-A3F07F09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58FBB-B571-4741-B192-B36AC4BB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22F99-0E9B-3C49-BBD3-DA78CA4F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F9632-F3C0-004F-B55A-F4B0F5E0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8B040-C359-AF4E-BCA8-E81584F6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5A92A-F71B-9948-9F6A-E51E0389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E2A2-0888-6444-93B6-F617EDB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2876-4BAF-2847-9F3B-69E3BB34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09FEC-47C4-824F-8879-D11CE4B25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67555-8ACB-0248-90E0-DDEA5F1C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9D37B-9FE6-0243-959A-CC5BEB4E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EBC36-3758-1C41-81DC-008AEBFF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E826-5E2E-C748-8F75-2E4382CB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2AA3C-CE87-A449-9EB9-DE32F1C61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91566-95E8-0645-A22E-E1E89001D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AE98B-FF09-B644-BDE2-7A38B524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03663-B69E-404C-9306-92A2CE97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36948-99E0-9A48-ADE3-645E6E9D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8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EC4DF-60B1-5D47-AD5A-CCCD01B7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F6492-D76C-9345-94D1-F3BD46CA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8269-235F-6B49-9D59-74A5A003C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654DF-E37D-8C47-B114-8D58E782F09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95A7-9311-474D-B1AA-2A583184B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D24B1-EBBE-A046-9570-861D188A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258D-CE06-7240-B5BC-FFD8407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0252F"/>
            </a:gs>
            <a:gs pos="100000">
              <a:srgbClr val="7F1D2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0D796E-A57C-9A49-A4FD-468E0574A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208" y="362619"/>
            <a:ext cx="2421668" cy="2837327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058F16-4E14-9641-8AF1-D099AF051A55}"/>
              </a:ext>
            </a:extLst>
          </p:cNvPr>
          <p:cNvSpPr txBox="1"/>
          <p:nvPr/>
        </p:nvSpPr>
        <p:spPr>
          <a:xfrm>
            <a:off x="2301236" y="3083870"/>
            <a:ext cx="7297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</a:rPr>
              <a:t>Tips and tricks for good storytelling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21DB4-1500-1E49-B503-AB906A01B2EE}"/>
              </a:ext>
            </a:extLst>
          </p:cNvPr>
          <p:cNvSpPr txBox="1"/>
          <p:nvPr/>
        </p:nvSpPr>
        <p:spPr>
          <a:xfrm>
            <a:off x="0" y="50076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HLS Communications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689541-1C7E-CE40-873C-26106BC80DFA}"/>
              </a:ext>
            </a:extLst>
          </p:cNvPr>
          <p:cNvCxnSpPr>
            <a:cxnSpLocks/>
          </p:cNvCxnSpPr>
          <p:nvPr/>
        </p:nvCxnSpPr>
        <p:spPr>
          <a:xfrm>
            <a:off x="871369" y="935915"/>
            <a:ext cx="370063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DBDE5D-86C9-A545-B1A1-15E128107377}"/>
              </a:ext>
            </a:extLst>
          </p:cNvPr>
          <p:cNvCxnSpPr/>
          <p:nvPr/>
        </p:nvCxnSpPr>
        <p:spPr>
          <a:xfrm>
            <a:off x="7446084" y="935915"/>
            <a:ext cx="370063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41CBBC-0829-A445-81B0-C92E0741E849}"/>
              </a:ext>
            </a:extLst>
          </p:cNvPr>
          <p:cNvCxnSpPr>
            <a:cxnSpLocks/>
          </p:cNvCxnSpPr>
          <p:nvPr/>
        </p:nvCxnSpPr>
        <p:spPr>
          <a:xfrm>
            <a:off x="871369" y="6101379"/>
            <a:ext cx="1027534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0B8568-E01E-8244-8B0C-AD772BE40544}"/>
              </a:ext>
            </a:extLst>
          </p:cNvPr>
          <p:cNvCxnSpPr>
            <a:cxnSpLocks/>
          </p:cNvCxnSpPr>
          <p:nvPr/>
        </p:nvCxnSpPr>
        <p:spPr>
          <a:xfrm flipV="1">
            <a:off x="882127" y="935916"/>
            <a:ext cx="0" cy="51654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7E6BBB-DA23-974F-B4B5-DCAAEA91E060}"/>
              </a:ext>
            </a:extLst>
          </p:cNvPr>
          <p:cNvCxnSpPr>
            <a:cxnSpLocks/>
          </p:cNvCxnSpPr>
          <p:nvPr/>
        </p:nvCxnSpPr>
        <p:spPr>
          <a:xfrm flipV="1">
            <a:off x="11146715" y="935915"/>
            <a:ext cx="0" cy="51654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0D477C-EDD8-E84F-A1BF-5740F8389B93}"/>
              </a:ext>
            </a:extLst>
          </p:cNvPr>
          <p:cNvCxnSpPr>
            <a:cxnSpLocks/>
          </p:cNvCxnSpPr>
          <p:nvPr/>
        </p:nvCxnSpPr>
        <p:spPr>
          <a:xfrm>
            <a:off x="3827477" y="4966107"/>
            <a:ext cx="424479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8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Pitfalls to avoid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820F8-C78B-95D0-FED3-9E078F425317}"/>
              </a:ext>
            </a:extLst>
          </p:cNvPr>
          <p:cNvSpPr txBox="1"/>
          <p:nvPr/>
        </p:nvSpPr>
        <p:spPr>
          <a:xfrm>
            <a:off x="-2" y="1142254"/>
            <a:ext cx="12192000" cy="370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dry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ledes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like: “There was a conference yesterday…”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tell the story from the perspective of an affected individual, not your institution or organization. Client-centered stories are awesome!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 long quotes can be distracting (and too many quotes as well)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jargon out (How would you explain this to people who aren’t industry insiders?)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General writing tips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820F8-C78B-95D0-FED3-9E078F425317}"/>
              </a:ext>
            </a:extLst>
          </p:cNvPr>
          <p:cNvSpPr txBox="1"/>
          <p:nvPr/>
        </p:nvSpPr>
        <p:spPr>
          <a:xfrm>
            <a:off x="-2" y="1142254"/>
            <a:ext cx="12192000" cy="427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your story as a three-act play! (setup, conflict, resolution)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get stuck, tell a friend or colleague about your story and ask them what they find most interesting about it. Then lead with that!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must use acronyms, spell it out on first mention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Shorter sentences and paragraphs are usually better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quotes to add depth to your points, not to restate them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best advice: read a lot of work by others! I love the Atlantic, New Yorker, and NYTimes Magazine for features</a:t>
            </a:r>
          </a:p>
        </p:txBody>
      </p:sp>
    </p:spTree>
    <p:extLst>
      <p:ext uri="{BB962C8B-B14F-4D97-AF65-F5344CB8AC3E}">
        <p14:creationId xmlns:p14="http://schemas.microsoft.com/office/powerpoint/2010/main" val="212331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6B7B9-390C-35BA-EEC3-87EC518C8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775" y="810259"/>
            <a:ext cx="4981055" cy="54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314EE-95C6-5C41-61A0-72CA8367B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95" y="3237456"/>
            <a:ext cx="4822405" cy="280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Humans are a storytelling animal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D73227-7AAF-FA58-5571-2E745FD1F5A3}"/>
              </a:ext>
            </a:extLst>
          </p:cNvPr>
          <p:cNvSpPr txBox="1"/>
          <p:nvPr/>
        </p:nvSpPr>
        <p:spPr>
          <a:xfrm>
            <a:off x="0" y="1003811"/>
            <a:ext cx="12192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all do 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Humans tell stories to connect, explain our world, find meaning, and be entertained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Sometimes, good storytelling requires us to shift out of “work writing” mode – think about how you tell stories to your friends and loved 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1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Hard (or straight) news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11FC1F-9484-4E84-F9BD-DD8002C59966}"/>
              </a:ext>
            </a:extLst>
          </p:cNvPr>
          <p:cNvSpPr txBox="1"/>
          <p:nvPr/>
        </p:nvSpPr>
        <p:spPr>
          <a:xfrm>
            <a:off x="0" y="1003811"/>
            <a:ext cx="121920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These stories convey a breaking piece (or pieces) of news. Event coverage generally also fits 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Write a compelling headline and subhead (see Jeff’s excellent presentation for more)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inverted pyramid structure – lead with the important information at the beginning, then go into details and quotes (if necessary)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many people will not read beyond your first sentence or paragraph, so all important info should be there!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answer the 5Ws and 1H (who, what, when, where, why, how) within the first few sentences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get stuck on how tell an event story, one approach is to figure out the most interesting or provocative thing anyone said, and lead with that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8BE81-2D9B-B594-DD03-AC45DD73D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93" y="4247805"/>
            <a:ext cx="3058823" cy="26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2A33A-BB2A-8FEB-88FD-AD24C002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223" y="3948535"/>
            <a:ext cx="2306533" cy="280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4E0E4-1761-9757-6CD2-BA644BD96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854" y="4006746"/>
            <a:ext cx="2058400" cy="274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Feature stories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820F8-C78B-95D0-FED3-9E078F425317}"/>
              </a:ext>
            </a:extLst>
          </p:cNvPr>
          <p:cNvSpPr txBox="1"/>
          <p:nvPr/>
        </p:nvSpPr>
        <p:spPr>
          <a:xfrm>
            <a:off x="-2" y="1142254"/>
            <a:ext cx="12192000" cy="280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feature goes beyond the typical hard news story, weaving in human interest and colorful details to help a reader better understand an issue in depth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not just trying to get information out there – we’re trying to build deeper interest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6096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77C79-04A8-D598-6E12-F2F7EFD5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898" y="3717461"/>
            <a:ext cx="4196110" cy="279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Pick an angle!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820F8-C78B-95D0-FED3-9E078F425317}"/>
              </a:ext>
            </a:extLst>
          </p:cNvPr>
          <p:cNvSpPr txBox="1"/>
          <p:nvPr/>
        </p:nvSpPr>
        <p:spPr>
          <a:xfrm>
            <a:off x="-2" y="1142254"/>
            <a:ext cx="12192000" cy="385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topics are good for marketing (or your website!), but don’t usually make great stories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find a subject for your story that meets at least one of the following criteria: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Evokes emotion (strong ones like anger, joy, fear are the best)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Fits what people are talking about in the news/social media/at the water cooler (Barbie movie anyone?)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Involves conflict (and hopefully resolution)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Surprises the reader (Otters stealing surfboards)</a:t>
            </a:r>
          </a:p>
        </p:txBody>
      </p:sp>
    </p:spTree>
    <p:extLst>
      <p:ext uri="{BB962C8B-B14F-4D97-AF65-F5344CB8AC3E}">
        <p14:creationId xmlns:p14="http://schemas.microsoft.com/office/powerpoint/2010/main" val="40911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Before you begin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820F8-C78B-95D0-FED3-9E078F425317}"/>
              </a:ext>
            </a:extLst>
          </p:cNvPr>
          <p:cNvSpPr txBox="1"/>
          <p:nvPr/>
        </p:nvSpPr>
        <p:spPr>
          <a:xfrm>
            <a:off x="-2" y="1142254"/>
            <a:ext cx="12192000" cy="437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the information you need (statistics, background info, who will review)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out who to interview – a diversity of voices is always great!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open-ended questions (here again, the 5Ws and 1H come in handy)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the interview and transcribe it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it’s helpful, make an outline with your key points before sitting down to draft your story</a:t>
            </a:r>
          </a:p>
        </p:txBody>
      </p:sp>
    </p:spTree>
    <p:extLst>
      <p:ext uri="{BB962C8B-B14F-4D97-AF65-F5344CB8AC3E}">
        <p14:creationId xmlns:p14="http://schemas.microsoft.com/office/powerpoint/2010/main" val="314651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Hook ‘</a:t>
            </a:r>
            <a:r>
              <a:rPr lang="en-US" sz="4400" b="1" dirty="0" err="1">
                <a:latin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</a:rPr>
              <a:t> early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820F8-C78B-95D0-FED3-9E078F425317}"/>
              </a:ext>
            </a:extLst>
          </p:cNvPr>
          <p:cNvSpPr txBox="1"/>
          <p:nvPr/>
        </p:nvSpPr>
        <p:spPr>
          <a:xfrm>
            <a:off x="-2" y="1142254"/>
            <a:ext cx="12192000" cy="32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people don’t read past the headline, so think carefully about yours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an active voice (Harvard launches new initiative vs. New initiative is launched by Harvard)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 question (Will new weapons help Ukraine gain an edge over Russia?)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creative, but make sure it’s still descriptive of your story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use clickbait (you might annoy the reader!)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31A10-0CAA-C2D0-5281-6FE0D46D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58" y="3771411"/>
            <a:ext cx="4427913" cy="30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4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Congrats! You’ve made it past the headline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820F8-C78B-95D0-FED3-9E078F425317}"/>
              </a:ext>
            </a:extLst>
          </p:cNvPr>
          <p:cNvSpPr txBox="1"/>
          <p:nvPr/>
        </p:nvSpPr>
        <p:spPr>
          <a:xfrm>
            <a:off x="-2" y="1142254"/>
            <a:ext cx="12192000" cy="427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Now, try for a compelling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Draw the reader in without revealing the full story. Some ideas: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with a human connection or anecdote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 question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an intriguing situation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hrow out a shocking statistic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loop back to your lead at some point in the piece, so the reader doesn’t feel cheated</a:t>
            </a:r>
          </a:p>
        </p:txBody>
      </p:sp>
    </p:spTree>
    <p:extLst>
      <p:ext uri="{BB962C8B-B14F-4D97-AF65-F5344CB8AC3E}">
        <p14:creationId xmlns:p14="http://schemas.microsoft.com/office/powerpoint/2010/main" val="252614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5CF77157-1308-BA44-9EB5-62E8D6F1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23" y="5961057"/>
            <a:ext cx="688951" cy="8098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CE9E9C-7F5C-1845-A5DB-D5269F91ACAB}"/>
              </a:ext>
            </a:extLst>
          </p:cNvPr>
          <p:cNvSpPr txBox="1"/>
          <p:nvPr/>
        </p:nvSpPr>
        <p:spPr>
          <a:xfrm>
            <a:off x="0" y="24998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Body work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47D8F-5663-9245-9178-0568215CFCA3}"/>
              </a:ext>
            </a:extLst>
          </p:cNvPr>
          <p:cNvCxnSpPr/>
          <p:nvPr/>
        </p:nvCxnSpPr>
        <p:spPr>
          <a:xfrm>
            <a:off x="275771" y="62237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030B99-B571-3B48-8398-852551FDEB9E}"/>
              </a:ext>
            </a:extLst>
          </p:cNvPr>
          <p:cNvCxnSpPr/>
          <p:nvPr/>
        </p:nvCxnSpPr>
        <p:spPr>
          <a:xfrm>
            <a:off x="6832898" y="6203429"/>
            <a:ext cx="5083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820F8-C78B-95D0-FED3-9E078F425317}"/>
              </a:ext>
            </a:extLst>
          </p:cNvPr>
          <p:cNvSpPr txBox="1"/>
          <p:nvPr/>
        </p:nvSpPr>
        <p:spPr>
          <a:xfrm>
            <a:off x="-2" y="1142254"/>
            <a:ext cx="12192000" cy="427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Slowly reveal the answers to the questions or ideas you have posed in your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the who, what, when, where, why, how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Tip: use subheadings when you want to turn to another idea but don’t have a good way to transition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keep quotes short and pointed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consistent – if you’re writing in past tense, stay there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 how someone might criticize the main points of your story, and offer evidence or arguments against those arguments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7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817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Majocha, Courtney</dc:creator>
  <cp:lastModifiedBy>Reed, Rachel K.</cp:lastModifiedBy>
  <cp:revision>3</cp:revision>
  <dcterms:created xsi:type="dcterms:W3CDTF">2022-01-13T22:37:11Z</dcterms:created>
  <dcterms:modified xsi:type="dcterms:W3CDTF">2023-07-27T17:33:38Z</dcterms:modified>
</cp:coreProperties>
</file>