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18_D3225589.xml" ContentType="application/vnd.ms-powerpoint.comments+xml"/>
  <Override PartName="/ppt/comments/modernComment_124_E23D529F.xml" ContentType="application/vnd.ms-powerpoint.comments+xml"/>
  <Override PartName="/ppt/comments/modernComment_128_6DA37C47.xml" ContentType="application/vnd.ms-powerpoint.comments+xml"/>
  <Override PartName="/ppt/comments/modernComment_103_CAA8E0B6.xml" ContentType="application/vnd.ms-powerpoint.comments+xml"/>
  <Override PartName="/ppt/comments/modernComment_129_34D82F9.xml" ContentType="application/vnd.ms-powerpoint.comments+xml"/>
  <Override PartName="/ppt/comments/modernComment_123_881A5B4A.xml" ContentType="application/vnd.ms-powerpoint.comments+xml"/>
  <Override PartName="/ppt/comments/modernComment_11B_D632203A.xml" ContentType="application/vnd.ms-powerpoint.comments+xml"/>
  <Override PartName="/ppt/comments/modernComment_11E_ABD96DF1.xml" ContentType="application/vnd.ms-powerpoint.comment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32" r:id="rId5"/>
  </p:sldMasterIdLst>
  <p:notesMasterIdLst>
    <p:notesMasterId r:id="rId23"/>
  </p:notesMasterIdLst>
  <p:sldIdLst>
    <p:sldId id="277" r:id="rId6"/>
    <p:sldId id="280" r:id="rId7"/>
    <p:sldId id="278" r:id="rId8"/>
    <p:sldId id="284" r:id="rId9"/>
    <p:sldId id="279" r:id="rId10"/>
    <p:sldId id="281" r:id="rId11"/>
    <p:sldId id="282" r:id="rId12"/>
    <p:sldId id="288" r:id="rId13"/>
    <p:sldId id="292" r:id="rId14"/>
    <p:sldId id="296" r:id="rId15"/>
    <p:sldId id="259" r:id="rId16"/>
    <p:sldId id="297" r:id="rId17"/>
    <p:sldId id="291" r:id="rId18"/>
    <p:sldId id="283" r:id="rId19"/>
    <p:sldId id="286" r:id="rId20"/>
    <p:sldId id="287" r:id="rId21"/>
    <p:sldId id="295" r:id="rId22"/>
  </p:sldIdLst>
  <p:sldSz cx="28898850" cy="16256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28980F-58A8-0F5B-6D59-13141ADEA8FC}" name="Parmelee, Caitie" initials="PC" userId="S::cparmelee@law.harvard.edu::865fba9f-e7a5-4e93-ba29-c0258ee9e58f" providerId="AD"/>
  <p188:author id="{905DD9A8-6018-444B-1D06-A7D620D014E6}" name="Pinn, Nancy" initials="PN" userId="S::npinn@law.harvard.edu::bbafa796-8dfe-4248-bd82-2a2cd0f41592" providerId="AD"/>
  <p188:author id="{0CB4C0CC-CCD9-FFE9-B0D4-595CEEE2198F}" name="Dickey, Sheryl" initials="DS" userId="S::sdickey@law.harvard.edu::c36a9e82-611a-4eda-b070-2daed73569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ickey, Sheryl" initials="DS" lastIdx="1" clrIdx="0">
    <p:extLst>
      <p:ext uri="{19B8F6BF-5375-455C-9EA6-DF929625EA0E}">
        <p15:presenceInfo xmlns:p15="http://schemas.microsoft.com/office/powerpoint/2012/main" userId="Dickey, Shery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03A87-2463-5403-F478-619614AB2922}" v="568" dt="2023-06-09T15:47:42.059"/>
    <p1510:client id="{2DB49DD3-4C00-183F-0209-A50CDEF2AF56}" v="11" dt="2023-06-08T21:13:08.904"/>
    <p1510:client id="{43D8D736-32F8-EDEE-7B8D-80FC6E2EE048}" v="5" dt="2023-06-09T14:06:25.355"/>
    <p1510:client id="{7ADB4797-B1AF-6A29-33D2-71CBB49EC400}" v="195" dt="2023-06-09T21:22:59.026"/>
    <p1510:client id="{7EB79F0E-BF68-C500-AAC0-82A9900C6B64}" v="4" dt="2023-06-07T16:57:33.111"/>
    <p1510:client id="{DED4825E-B7B9-4CEA-8AC8-44D16499ECE9}" v="2281" dt="2023-06-09T17:25:33.7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5" d="100"/>
          <a:sy n="45"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nn, Nancy" userId="S::npinn@law.harvard.edu::bbafa796-8dfe-4248-bd82-2a2cd0f41592" providerId="AD" clId="Web-{2DB49DD3-4C00-183F-0209-A50CDEF2AF56}"/>
    <pc:docChg chg="mod">
      <pc:chgData name="Pinn, Nancy" userId="S::npinn@law.harvard.edu::bbafa796-8dfe-4248-bd82-2a2cd0f41592" providerId="AD" clId="Web-{2DB49DD3-4C00-183F-0209-A50CDEF2AF56}" dt="2023-06-08T21:13:08.904" v="10"/>
      <pc:docMkLst>
        <pc:docMk/>
      </pc:docMkLst>
      <pc:sldChg chg="addCm">
        <pc:chgData name="Pinn, Nancy" userId="S::npinn@law.harvard.edu::bbafa796-8dfe-4248-bd82-2a2cd0f41592" providerId="AD" clId="Web-{2DB49DD3-4C00-183F-0209-A50CDEF2AF56}" dt="2023-06-08T21:06:10.673" v="5"/>
        <pc:sldMkLst>
          <pc:docMk/>
          <pc:sldMk cId="3400065206" sldId="259"/>
        </pc:sldMkLst>
        <pc:extLst>
          <p:ext xmlns:p="http://schemas.openxmlformats.org/presentationml/2006/main" uri="{D6D511B9-2390-475A-947B-AFAB55BFBCF1}">
            <pc226:cmChg xmlns:pc226="http://schemas.microsoft.com/office/powerpoint/2022/06/main/command" chg="add">
              <pc226:chgData name="Pinn, Nancy" userId="S::npinn@law.harvard.edu::bbafa796-8dfe-4248-bd82-2a2cd0f41592" providerId="AD" clId="Web-{2DB49DD3-4C00-183F-0209-A50CDEF2AF56}" dt="2023-06-08T21:06:10.673" v="5"/>
              <pc2:cmMkLst xmlns:pc2="http://schemas.microsoft.com/office/powerpoint/2019/9/main/command">
                <pc:docMk/>
                <pc:sldMk cId="3400065206" sldId="259"/>
                <pc2:cmMk id="{38CACB33-70F2-4BB3-9562-58C6046A5A16}"/>
              </pc2:cmMkLst>
            </pc226:cmChg>
          </p:ext>
        </pc:extLst>
      </pc:sldChg>
      <pc:sldChg chg="addCm">
        <pc:chgData name="Pinn, Nancy" userId="S::npinn@law.harvard.edu::bbafa796-8dfe-4248-bd82-2a2cd0f41592" providerId="AD" clId="Web-{2DB49DD3-4C00-183F-0209-A50CDEF2AF56}" dt="2023-06-08T21:00:23.416" v="1"/>
        <pc:sldMkLst>
          <pc:docMk/>
          <pc:sldMk cId="3542242697" sldId="280"/>
        </pc:sldMkLst>
        <pc:extLst>
          <p:ext xmlns:p="http://schemas.openxmlformats.org/presentationml/2006/main" uri="{D6D511B9-2390-475A-947B-AFAB55BFBCF1}">
            <pc226:cmChg xmlns:pc226="http://schemas.microsoft.com/office/powerpoint/2022/06/main/command" chg="add">
              <pc226:chgData name="Pinn, Nancy" userId="S::npinn@law.harvard.edu::bbafa796-8dfe-4248-bd82-2a2cd0f41592" providerId="AD" clId="Web-{2DB49DD3-4C00-183F-0209-A50CDEF2AF56}" dt="2023-06-08T21:00:23.416" v="1"/>
              <pc2:cmMkLst xmlns:pc2="http://schemas.microsoft.com/office/powerpoint/2019/9/main/command">
                <pc:docMk/>
                <pc:sldMk cId="3542242697" sldId="280"/>
                <pc2:cmMk id="{CE4D5839-6C2E-454A-8DCB-ED6CD4D7BB2C}"/>
              </pc2:cmMkLst>
            </pc226:cmChg>
          </p:ext>
        </pc:extLst>
      </pc:sldChg>
      <pc:sldChg chg="addCm">
        <pc:chgData name="Pinn, Nancy" userId="S::npinn@law.harvard.edu::bbafa796-8dfe-4248-bd82-2a2cd0f41592" providerId="AD" clId="Web-{2DB49DD3-4C00-183F-0209-A50CDEF2AF56}" dt="2023-06-08T21:09:53.891" v="7"/>
        <pc:sldMkLst>
          <pc:docMk/>
          <pc:sldMk cId="3593609274" sldId="283"/>
        </pc:sldMkLst>
        <pc:extLst>
          <p:ext xmlns:p="http://schemas.openxmlformats.org/presentationml/2006/main" uri="{D6D511B9-2390-475A-947B-AFAB55BFBCF1}">
            <pc226:cmChg xmlns:pc226="http://schemas.microsoft.com/office/powerpoint/2022/06/main/command" chg="add">
              <pc226:chgData name="Pinn, Nancy" userId="S::npinn@law.harvard.edu::bbafa796-8dfe-4248-bd82-2a2cd0f41592" providerId="AD" clId="Web-{2DB49DD3-4C00-183F-0209-A50CDEF2AF56}" dt="2023-06-08T21:09:53.891" v="7"/>
              <pc2:cmMkLst xmlns:pc2="http://schemas.microsoft.com/office/powerpoint/2019/9/main/command">
                <pc:docMk/>
                <pc:sldMk cId="3593609274" sldId="283"/>
                <pc2:cmMk id="{381AB419-603C-425E-A4A0-023D6A638A16}"/>
              </pc2:cmMkLst>
            </pc226:cmChg>
            <pc226:cmChg xmlns:pc226="http://schemas.microsoft.com/office/powerpoint/2022/06/main/command" chg="add">
              <pc226:chgData name="Pinn, Nancy" userId="S::npinn@law.harvard.edu::bbafa796-8dfe-4248-bd82-2a2cd0f41592" providerId="AD" clId="Web-{2DB49DD3-4C00-183F-0209-A50CDEF2AF56}" dt="2023-06-08T21:08:39.745" v="6"/>
              <pc2:cmMkLst xmlns:pc2="http://schemas.microsoft.com/office/powerpoint/2019/9/main/command">
                <pc:docMk/>
                <pc:sldMk cId="3593609274" sldId="283"/>
                <pc2:cmMk id="{920C8551-4852-4309-AD4F-0CBA01A5255C}"/>
              </pc2:cmMkLst>
            </pc226:cmChg>
          </p:ext>
        </pc:extLst>
      </pc:sldChg>
      <pc:sldChg chg="addCm">
        <pc:chgData name="Pinn, Nancy" userId="S::npinn@law.harvard.edu::bbafa796-8dfe-4248-bd82-2a2cd0f41592" providerId="AD" clId="Web-{2DB49DD3-4C00-183F-0209-A50CDEF2AF56}" dt="2023-06-08T21:10:31.878" v="8"/>
        <pc:sldMkLst>
          <pc:docMk/>
          <pc:sldMk cId="2883153393" sldId="286"/>
        </pc:sldMkLst>
        <pc:extLst>
          <p:ext xmlns:p="http://schemas.openxmlformats.org/presentationml/2006/main" uri="{D6D511B9-2390-475A-947B-AFAB55BFBCF1}">
            <pc226:cmChg xmlns:pc226="http://schemas.microsoft.com/office/powerpoint/2022/06/main/command" chg="add">
              <pc226:chgData name="Pinn, Nancy" userId="S::npinn@law.harvard.edu::bbafa796-8dfe-4248-bd82-2a2cd0f41592" providerId="AD" clId="Web-{2DB49DD3-4C00-183F-0209-A50CDEF2AF56}" dt="2023-06-08T21:10:31.878" v="8"/>
              <pc2:cmMkLst xmlns:pc2="http://schemas.microsoft.com/office/powerpoint/2019/9/main/command">
                <pc:docMk/>
                <pc:sldMk cId="2883153393" sldId="286"/>
                <pc2:cmMk id="{B1947BFC-701B-4616-A736-D854589A2CF9}"/>
              </pc2:cmMkLst>
            </pc226:cmChg>
          </p:ext>
        </pc:extLst>
      </pc:sldChg>
      <pc:sldChg chg="addCm">
        <pc:chgData name="Pinn, Nancy" userId="S::npinn@law.harvard.edu::bbafa796-8dfe-4248-bd82-2a2cd0f41592" providerId="AD" clId="Web-{2DB49DD3-4C00-183F-0209-A50CDEF2AF56}" dt="2023-06-08T21:04:31.870" v="3"/>
        <pc:sldMkLst>
          <pc:docMk/>
          <pc:sldMk cId="2283428682" sldId="291"/>
        </pc:sldMkLst>
        <pc:extLst>
          <p:ext xmlns:p="http://schemas.openxmlformats.org/presentationml/2006/main" uri="{D6D511B9-2390-475A-947B-AFAB55BFBCF1}">
            <pc226:cmChg xmlns:pc226="http://schemas.microsoft.com/office/powerpoint/2022/06/main/command" chg="add">
              <pc226:chgData name="Pinn, Nancy" userId="S::npinn@law.harvard.edu::bbafa796-8dfe-4248-bd82-2a2cd0f41592" providerId="AD" clId="Web-{2DB49DD3-4C00-183F-0209-A50CDEF2AF56}" dt="2023-06-08T21:04:31.870" v="3"/>
              <pc2:cmMkLst xmlns:pc2="http://schemas.microsoft.com/office/powerpoint/2019/9/main/command">
                <pc:docMk/>
                <pc:sldMk cId="2283428682" sldId="291"/>
                <pc2:cmMk id="{FEBB23D4-4A29-4395-87A4-3FA6312F9D74}"/>
              </pc2:cmMkLst>
            </pc226:cmChg>
          </p:ext>
        </pc:extLst>
      </pc:sldChg>
      <pc:sldChg chg="addCm">
        <pc:chgData name="Pinn, Nancy" userId="S::npinn@law.harvard.edu::bbafa796-8dfe-4248-bd82-2a2cd0f41592" providerId="AD" clId="Web-{2DB49DD3-4C00-183F-0209-A50CDEF2AF56}" dt="2023-06-08T21:03:33.100" v="2"/>
        <pc:sldMkLst>
          <pc:docMk/>
          <pc:sldMk cId="3795669663" sldId="292"/>
        </pc:sldMkLst>
        <pc:extLst>
          <p:ext xmlns:p="http://schemas.openxmlformats.org/presentationml/2006/main" uri="{D6D511B9-2390-475A-947B-AFAB55BFBCF1}">
            <pc226:cmChg xmlns:pc226="http://schemas.microsoft.com/office/powerpoint/2022/06/main/command" chg="add">
              <pc226:chgData name="Pinn, Nancy" userId="S::npinn@law.harvard.edu::bbafa796-8dfe-4248-bd82-2a2cd0f41592" providerId="AD" clId="Web-{2DB49DD3-4C00-183F-0209-A50CDEF2AF56}" dt="2023-06-08T21:03:33.100" v="2"/>
              <pc2:cmMkLst xmlns:pc2="http://schemas.microsoft.com/office/powerpoint/2019/9/main/command">
                <pc:docMk/>
                <pc:sldMk cId="3795669663" sldId="292"/>
                <pc2:cmMk id="{1C1E927B-549A-4B75-84C6-CB0F8C4CC7C0}"/>
              </pc2:cmMkLst>
            </pc226:cmChg>
          </p:ext>
        </pc:extLst>
      </pc:sldChg>
      <pc:sldChg chg="addCm">
        <pc:chgData name="Pinn, Nancy" userId="S::npinn@law.harvard.edu::bbafa796-8dfe-4248-bd82-2a2cd0f41592" providerId="AD" clId="Web-{2DB49DD3-4C00-183F-0209-A50CDEF2AF56}" dt="2023-06-08T21:13:08.904" v="10"/>
        <pc:sldMkLst>
          <pc:docMk/>
          <pc:sldMk cId="1839430727" sldId="296"/>
        </pc:sldMkLst>
        <pc:extLst>
          <p:ext xmlns:p="http://schemas.openxmlformats.org/presentationml/2006/main" uri="{D6D511B9-2390-475A-947B-AFAB55BFBCF1}">
            <pc226:cmChg xmlns:pc226="http://schemas.microsoft.com/office/powerpoint/2022/06/main/command" chg="add">
              <pc226:chgData name="Pinn, Nancy" userId="S::npinn@law.harvard.edu::bbafa796-8dfe-4248-bd82-2a2cd0f41592" providerId="AD" clId="Web-{2DB49DD3-4C00-183F-0209-A50CDEF2AF56}" dt="2023-06-08T21:12:36.089" v="9"/>
              <pc2:cmMkLst xmlns:pc2="http://schemas.microsoft.com/office/powerpoint/2019/9/main/command">
                <pc:docMk/>
                <pc:sldMk cId="1839430727" sldId="296"/>
                <pc2:cmMk id="{2A23E71E-0D84-4DAE-BFFE-51587F67F523}"/>
              </pc2:cmMkLst>
            </pc226:cmChg>
            <pc226:cmChg xmlns:pc226="http://schemas.microsoft.com/office/powerpoint/2022/06/main/command" chg="add">
              <pc226:chgData name="Pinn, Nancy" userId="S::npinn@law.harvard.edu::bbafa796-8dfe-4248-bd82-2a2cd0f41592" providerId="AD" clId="Web-{2DB49DD3-4C00-183F-0209-A50CDEF2AF56}" dt="2023-06-08T21:13:08.904" v="10"/>
              <pc2:cmMkLst xmlns:pc2="http://schemas.microsoft.com/office/powerpoint/2019/9/main/command">
                <pc:docMk/>
                <pc:sldMk cId="1839430727" sldId="296"/>
                <pc2:cmMk id="{48EF80A0-5593-4047-871B-9FCFD1E77C54}"/>
              </pc2:cmMkLst>
            </pc226:cmChg>
          </p:ext>
        </pc:extLst>
      </pc:sldChg>
      <pc:sldChg chg="addCm">
        <pc:chgData name="Pinn, Nancy" userId="S::npinn@law.harvard.edu::bbafa796-8dfe-4248-bd82-2a2cd0f41592" providerId="AD" clId="Web-{2DB49DD3-4C00-183F-0209-A50CDEF2AF56}" dt="2023-06-08T21:05:29.108" v="4"/>
        <pc:sldMkLst>
          <pc:docMk/>
          <pc:sldMk cId="55411449" sldId="297"/>
        </pc:sldMkLst>
        <pc:extLst>
          <p:ext xmlns:p="http://schemas.openxmlformats.org/presentationml/2006/main" uri="{D6D511B9-2390-475A-947B-AFAB55BFBCF1}">
            <pc226:cmChg xmlns:pc226="http://schemas.microsoft.com/office/powerpoint/2022/06/main/command" chg="add">
              <pc226:chgData name="Pinn, Nancy" userId="S::npinn@law.harvard.edu::bbafa796-8dfe-4248-bd82-2a2cd0f41592" providerId="AD" clId="Web-{2DB49DD3-4C00-183F-0209-A50CDEF2AF56}" dt="2023-06-08T21:05:29.108" v="4"/>
              <pc2:cmMkLst xmlns:pc2="http://schemas.microsoft.com/office/powerpoint/2019/9/main/command">
                <pc:docMk/>
                <pc:sldMk cId="55411449" sldId="297"/>
                <pc2:cmMk id="{7D8C210D-528F-4860-9A20-0BCB9DE85EAB}"/>
              </pc2:cmMkLst>
            </pc226:cmChg>
          </p:ext>
        </pc:extLst>
      </pc:sldChg>
    </pc:docChg>
  </pc:docChgLst>
  <pc:docChgLst>
    <pc:chgData name="Parmelee, Caitie" userId="S::cparmelee@law.harvard.edu::865fba9f-e7a5-4e93-ba29-c0258ee9e58f" providerId="AD" clId="Web-{43D8D736-32F8-EDEE-7B8D-80FC6E2EE048}"/>
    <pc:docChg chg="mod">
      <pc:chgData name="Parmelee, Caitie" userId="S::cparmelee@law.harvard.edu::865fba9f-e7a5-4e93-ba29-c0258ee9e58f" providerId="AD" clId="Web-{43D8D736-32F8-EDEE-7B8D-80FC6E2EE048}" dt="2023-06-09T14:06:25.355" v="4"/>
      <pc:docMkLst>
        <pc:docMk/>
      </pc:docMkLst>
      <pc:sldChg chg="addCm">
        <pc:chgData name="Parmelee, Caitie" userId="S::cparmelee@law.harvard.edu::865fba9f-e7a5-4e93-ba29-c0258ee9e58f" providerId="AD" clId="Web-{43D8D736-32F8-EDEE-7B8D-80FC6E2EE048}" dt="2023-06-09T14:06:25.355" v="4"/>
        <pc:sldMkLst>
          <pc:docMk/>
          <pc:sldMk cId="3542242697" sldId="280"/>
        </pc:sldMkLst>
        <pc:extLst>
          <p:ext xmlns:p="http://schemas.openxmlformats.org/presentationml/2006/main" uri="{D6D511B9-2390-475A-947B-AFAB55BFBCF1}">
            <pc226:cmChg xmlns:pc226="http://schemas.microsoft.com/office/powerpoint/2022/06/main/command" chg="add">
              <pc226:chgData name="Parmelee, Caitie" userId="S::cparmelee@law.harvard.edu::865fba9f-e7a5-4e93-ba29-c0258ee9e58f" providerId="AD" clId="Web-{43D8D736-32F8-EDEE-7B8D-80FC6E2EE048}" dt="2023-06-09T14:06:25.355" v="4"/>
              <pc2:cmMkLst xmlns:pc2="http://schemas.microsoft.com/office/powerpoint/2019/9/main/command">
                <pc:docMk/>
                <pc:sldMk cId="3542242697" sldId="280"/>
                <pc2:cmMk id="{D0453CA2-3C07-4357-B3DF-A7490051BF0C}"/>
              </pc2:cmMkLst>
            </pc226:cmChg>
          </p:ext>
        </pc:extLst>
      </pc:sldChg>
      <pc:sldChg chg="addCm delCm">
        <pc:chgData name="Parmelee, Caitie" userId="S::cparmelee@law.harvard.edu::865fba9f-e7a5-4e93-ba29-c0258ee9e58f" providerId="AD" clId="Web-{43D8D736-32F8-EDEE-7B8D-80FC6E2EE048}" dt="2023-06-09T14:05:36.588" v="3"/>
        <pc:sldMkLst>
          <pc:docMk/>
          <pc:sldMk cId="2883153393" sldId="286"/>
        </pc:sldMkLst>
        <pc:extLst>
          <p:ext xmlns:p="http://schemas.openxmlformats.org/presentationml/2006/main" uri="{D6D511B9-2390-475A-947B-AFAB55BFBCF1}">
            <pc226:cmChg xmlns:pc226="http://schemas.microsoft.com/office/powerpoint/2022/06/main/command" chg="add del">
              <pc226:chgData name="Parmelee, Caitie" userId="S::cparmelee@law.harvard.edu::865fba9f-e7a5-4e93-ba29-c0258ee9e58f" providerId="AD" clId="Web-{43D8D736-32F8-EDEE-7B8D-80FC6E2EE048}" dt="2023-06-09T14:05:36.588" v="3"/>
              <pc2:cmMkLst xmlns:pc2="http://schemas.microsoft.com/office/powerpoint/2019/9/main/command">
                <pc:docMk/>
                <pc:sldMk cId="2883153393" sldId="286"/>
                <pc2:cmMk id="{1951263A-D703-4DD0-91B9-9C4560B4BB22}"/>
              </pc2:cmMkLst>
            </pc226:cmChg>
          </p:ext>
        </pc:extLst>
      </pc:sldChg>
    </pc:docChg>
  </pc:docChgLst>
  <pc:docChgLst>
    <pc:chgData name="Parmelee, Caitie" userId="S::cparmelee@law.harvard.edu::865fba9f-e7a5-4e93-ba29-c0258ee9e58f" providerId="AD" clId="Web-{7EB79F0E-BF68-C500-AAC0-82A9900C6B64}"/>
    <pc:docChg chg="modSld">
      <pc:chgData name="Parmelee, Caitie" userId="S::cparmelee@law.harvard.edu::865fba9f-e7a5-4e93-ba29-c0258ee9e58f" providerId="AD" clId="Web-{7EB79F0E-BF68-C500-AAC0-82A9900C6B64}" dt="2023-06-07T16:57:31.954" v="0" actId="20577"/>
      <pc:docMkLst>
        <pc:docMk/>
      </pc:docMkLst>
      <pc:sldChg chg="modSp">
        <pc:chgData name="Parmelee, Caitie" userId="S::cparmelee@law.harvard.edu::865fba9f-e7a5-4e93-ba29-c0258ee9e58f" providerId="AD" clId="Web-{7EB79F0E-BF68-C500-AAC0-82A9900C6B64}" dt="2023-06-07T16:57:31.954" v="0" actId="20577"/>
        <pc:sldMkLst>
          <pc:docMk/>
          <pc:sldMk cId="55411449" sldId="297"/>
        </pc:sldMkLst>
        <pc:spChg chg="mod">
          <ac:chgData name="Parmelee, Caitie" userId="S::cparmelee@law.harvard.edu::865fba9f-e7a5-4e93-ba29-c0258ee9e58f" providerId="AD" clId="Web-{7EB79F0E-BF68-C500-AAC0-82A9900C6B64}" dt="2023-06-07T16:57:31.954" v="0" actId="20577"/>
          <ac:spMkLst>
            <pc:docMk/>
            <pc:sldMk cId="55411449" sldId="297"/>
            <ac:spMk id="5" creationId="{00000000-0000-0000-0000-000000000000}"/>
          </ac:spMkLst>
        </pc:spChg>
      </pc:sldChg>
    </pc:docChg>
  </pc:docChgLst>
  <pc:docChgLst>
    <pc:chgData name="Dickey, Sheryl" userId="S::sdickey@law.harvard.edu::c36a9e82-611a-4eda-b070-2daed7356924" providerId="AD" clId="Web-{DED4825E-B7B9-4CEA-8AC8-44D16499ECE9}"/>
    <pc:docChg chg="mod modSld sldOrd">
      <pc:chgData name="Dickey, Sheryl" userId="S::sdickey@law.harvard.edu::c36a9e82-611a-4eda-b070-2daed7356924" providerId="AD" clId="Web-{DED4825E-B7B9-4CEA-8AC8-44D16499ECE9}" dt="2023-06-09T17:24:51.094" v="1302" actId="20577"/>
      <pc:docMkLst>
        <pc:docMk/>
      </pc:docMkLst>
      <pc:sldChg chg="modSp ord">
        <pc:chgData name="Dickey, Sheryl" userId="S::sdickey@law.harvard.edu::c36a9e82-611a-4eda-b070-2daed7356924" providerId="AD" clId="Web-{DED4825E-B7B9-4CEA-8AC8-44D16499ECE9}" dt="2023-06-09T17:10:21.229" v="1193"/>
        <pc:sldMkLst>
          <pc:docMk/>
          <pc:sldMk cId="3400065206" sldId="259"/>
        </pc:sldMkLst>
        <pc:graphicFrameChg chg="mod modGraphic">
          <ac:chgData name="Dickey, Sheryl" userId="S::sdickey@law.harvard.edu::c36a9e82-611a-4eda-b070-2daed7356924" providerId="AD" clId="Web-{DED4825E-B7B9-4CEA-8AC8-44D16499ECE9}" dt="2023-06-09T17:05:12.262" v="1039"/>
          <ac:graphicFrameMkLst>
            <pc:docMk/>
            <pc:sldMk cId="3400065206" sldId="259"/>
            <ac:graphicFrameMk id="9" creationId="{00000000-0000-0000-0000-000000000000}"/>
          </ac:graphicFrameMkLst>
        </pc:graphicFrameChg>
      </pc:sldChg>
      <pc:sldChg chg="modSp modCm">
        <pc:chgData name="Dickey, Sheryl" userId="S::sdickey@law.harvard.edu::c36a9e82-611a-4eda-b070-2daed7356924" providerId="AD" clId="Web-{DED4825E-B7B9-4CEA-8AC8-44D16499ECE9}" dt="2023-06-09T17:24:51.094" v="1302" actId="20577"/>
        <pc:sldMkLst>
          <pc:docMk/>
          <pc:sldMk cId="3542242697" sldId="280"/>
        </pc:sldMkLst>
        <pc:spChg chg="mod">
          <ac:chgData name="Dickey, Sheryl" userId="S::sdickey@law.harvard.edu::c36a9e82-611a-4eda-b070-2daed7356924" providerId="AD" clId="Web-{DED4825E-B7B9-4CEA-8AC8-44D16499ECE9}" dt="2023-06-09T17:24:51.094" v="1302" actId="20577"/>
          <ac:spMkLst>
            <pc:docMk/>
            <pc:sldMk cId="3542242697" sldId="280"/>
            <ac:spMk id="2" creationId="{00000000-0000-0000-0000-000000000000}"/>
          </ac:spMkLst>
        </pc:spChg>
        <pc:extLst>
          <p:ext xmlns:p="http://schemas.openxmlformats.org/presentationml/2006/main" uri="{D6D511B9-2390-475A-947B-AFAB55BFBCF1}">
            <pc226:cmChg xmlns:pc226="http://schemas.microsoft.com/office/powerpoint/2022/06/main/command" chg="">
              <pc226:chgData name="Dickey, Sheryl" userId="S::sdickey@law.harvard.edu::c36a9e82-611a-4eda-b070-2daed7356924" providerId="AD" clId="Web-{DED4825E-B7B9-4CEA-8AC8-44D16499ECE9}" dt="2023-06-09T16:45:00.101" v="347"/>
              <pc2:cmMkLst xmlns:pc2="http://schemas.microsoft.com/office/powerpoint/2019/9/main/command">
                <pc:docMk/>
                <pc:sldMk cId="3542242697" sldId="280"/>
                <pc2:cmMk id="{CE4D5839-6C2E-454A-8DCB-ED6CD4D7BB2C}"/>
              </pc2:cmMkLst>
              <pc226:cmRplyChg chg="add">
                <pc226:chgData name="Dickey, Sheryl" userId="S::sdickey@law.harvard.edu::c36a9e82-611a-4eda-b070-2daed7356924" providerId="AD" clId="Web-{DED4825E-B7B9-4CEA-8AC8-44D16499ECE9}" dt="2023-06-09T16:45:00.101" v="347"/>
                <pc2:cmRplyMkLst xmlns:pc2="http://schemas.microsoft.com/office/powerpoint/2019/9/main/command">
                  <pc:docMk/>
                  <pc:sldMk cId="3542242697" sldId="280"/>
                  <pc2:cmMk id="{CE4D5839-6C2E-454A-8DCB-ED6CD4D7BB2C}"/>
                  <pc2:cmRplyMk id="{C65E7988-D75F-40A1-9BA9-2859BCBA1C82}"/>
                </pc2:cmRplyMkLst>
              </pc226:cmRplyChg>
            </pc226:cmChg>
          </p:ext>
        </pc:extLst>
      </pc:sldChg>
      <pc:sldChg chg="modSp ord">
        <pc:chgData name="Dickey, Sheryl" userId="S::sdickey@law.harvard.edu::c36a9e82-611a-4eda-b070-2daed7356924" providerId="AD" clId="Web-{DED4825E-B7B9-4CEA-8AC8-44D16499ECE9}" dt="2023-06-09T17:11:15.294" v="1243" actId="20577"/>
        <pc:sldMkLst>
          <pc:docMk/>
          <pc:sldMk cId="3593609274" sldId="283"/>
        </pc:sldMkLst>
        <pc:spChg chg="mod">
          <ac:chgData name="Dickey, Sheryl" userId="S::sdickey@law.harvard.edu::c36a9e82-611a-4eda-b070-2daed7356924" providerId="AD" clId="Web-{DED4825E-B7B9-4CEA-8AC8-44D16499ECE9}" dt="2023-06-09T17:11:15.294" v="1243" actId="20577"/>
          <ac:spMkLst>
            <pc:docMk/>
            <pc:sldMk cId="3593609274" sldId="283"/>
            <ac:spMk id="24" creationId="{9287C2DE-A5FF-7549-8A17-F2AA2E602D8E}"/>
          </ac:spMkLst>
        </pc:spChg>
      </pc:sldChg>
      <pc:sldChg chg="modSp ord">
        <pc:chgData name="Dickey, Sheryl" userId="S::sdickey@law.harvard.edu::c36a9e82-611a-4eda-b070-2daed7356924" providerId="AD" clId="Web-{DED4825E-B7B9-4CEA-8AC8-44D16499ECE9}" dt="2023-06-09T17:09:56.681" v="1191" actId="14100"/>
        <pc:sldMkLst>
          <pc:docMk/>
          <pc:sldMk cId="2883153393" sldId="286"/>
        </pc:sldMkLst>
        <pc:spChg chg="mod">
          <ac:chgData name="Dickey, Sheryl" userId="S::sdickey@law.harvard.edu::c36a9e82-611a-4eda-b070-2daed7356924" providerId="AD" clId="Web-{DED4825E-B7B9-4CEA-8AC8-44D16499ECE9}" dt="2023-06-09T17:09:56.681" v="1191" actId="14100"/>
          <ac:spMkLst>
            <pc:docMk/>
            <pc:sldMk cId="2883153393" sldId="286"/>
            <ac:spMk id="24" creationId="{9287C2DE-A5FF-7549-8A17-F2AA2E602D8E}"/>
          </ac:spMkLst>
        </pc:spChg>
      </pc:sldChg>
      <pc:sldChg chg="ord">
        <pc:chgData name="Dickey, Sheryl" userId="S::sdickey@law.harvard.edu::c36a9e82-611a-4eda-b070-2daed7356924" providerId="AD" clId="Web-{DED4825E-B7B9-4CEA-8AC8-44D16499ECE9}" dt="2023-06-09T17:06:47.032" v="1041"/>
        <pc:sldMkLst>
          <pc:docMk/>
          <pc:sldMk cId="499673962" sldId="287"/>
        </pc:sldMkLst>
      </pc:sldChg>
      <pc:sldChg chg="ord modCm">
        <pc:chgData name="Dickey, Sheryl" userId="S::sdickey@law.harvard.edu::c36a9e82-611a-4eda-b070-2daed7356924" providerId="AD" clId="Web-{DED4825E-B7B9-4CEA-8AC8-44D16499ECE9}" dt="2023-06-09T17:13:17.674" v="1246"/>
        <pc:sldMkLst>
          <pc:docMk/>
          <pc:sldMk cId="2283428682" sldId="291"/>
        </pc:sldMkLst>
        <pc:extLst>
          <p:ext xmlns:p="http://schemas.openxmlformats.org/presentationml/2006/main" uri="{D6D511B9-2390-475A-947B-AFAB55BFBCF1}">
            <pc226:cmChg xmlns:pc226="http://schemas.microsoft.com/office/powerpoint/2022/06/main/command" chg="">
              <pc226:chgData name="Dickey, Sheryl" userId="S::sdickey@law.harvard.edu::c36a9e82-611a-4eda-b070-2daed7356924" providerId="AD" clId="Web-{DED4825E-B7B9-4CEA-8AC8-44D16499ECE9}" dt="2023-06-09T16:57:00.273" v="705"/>
              <pc2:cmMkLst xmlns:pc2="http://schemas.microsoft.com/office/powerpoint/2019/9/main/command">
                <pc:docMk/>
                <pc:sldMk cId="2283428682" sldId="291"/>
                <pc2:cmMk id="{FEBB23D4-4A29-4395-87A4-3FA6312F9D74}"/>
              </pc2:cmMkLst>
              <pc226:cmRplyChg chg="add">
                <pc226:chgData name="Dickey, Sheryl" userId="S::sdickey@law.harvard.edu::c36a9e82-611a-4eda-b070-2daed7356924" providerId="AD" clId="Web-{DED4825E-B7B9-4CEA-8AC8-44D16499ECE9}" dt="2023-06-09T16:57:00.273" v="705"/>
                <pc2:cmRplyMkLst xmlns:pc2="http://schemas.microsoft.com/office/powerpoint/2019/9/main/command">
                  <pc:docMk/>
                  <pc:sldMk cId="2283428682" sldId="291"/>
                  <pc2:cmMk id="{FEBB23D4-4A29-4395-87A4-3FA6312F9D74}"/>
                  <pc2:cmRplyMk id="{4943A80B-B174-4994-A47D-8B4FBB3E56F5}"/>
                </pc2:cmRplyMkLst>
              </pc226:cmRplyChg>
            </pc226:cmChg>
          </p:ext>
        </pc:extLst>
      </pc:sldChg>
      <pc:sldChg chg="modSp modCm">
        <pc:chgData name="Dickey, Sheryl" userId="S::sdickey@law.harvard.edu::c36a9e82-611a-4eda-b070-2daed7356924" providerId="AD" clId="Web-{DED4825E-B7B9-4CEA-8AC8-44D16499ECE9}" dt="2023-06-09T16:55:53.317" v="704" actId="20577"/>
        <pc:sldMkLst>
          <pc:docMk/>
          <pc:sldMk cId="3795669663" sldId="292"/>
        </pc:sldMkLst>
        <pc:spChg chg="mod">
          <ac:chgData name="Dickey, Sheryl" userId="S::sdickey@law.harvard.edu::c36a9e82-611a-4eda-b070-2daed7356924" providerId="AD" clId="Web-{DED4825E-B7B9-4CEA-8AC8-44D16499ECE9}" dt="2023-06-09T16:55:53.317" v="704" actId="20577"/>
          <ac:spMkLst>
            <pc:docMk/>
            <pc:sldMk cId="3795669663" sldId="292"/>
            <ac:spMk id="7" creationId="{00000000-0000-0000-0000-000000000000}"/>
          </ac:spMkLst>
        </pc:spChg>
        <pc:extLst>
          <p:ext xmlns:p="http://schemas.openxmlformats.org/presentationml/2006/main" uri="{D6D511B9-2390-475A-947B-AFAB55BFBCF1}">
            <pc226:cmChg xmlns:pc226="http://schemas.microsoft.com/office/powerpoint/2022/06/main/command" chg="">
              <pc226:chgData name="Dickey, Sheryl" userId="S::sdickey@law.harvard.edu::c36a9e82-611a-4eda-b070-2daed7356924" providerId="AD" clId="Web-{DED4825E-B7B9-4CEA-8AC8-44D16499ECE9}" dt="2023-06-09T16:51:40.478" v="598"/>
              <pc2:cmMkLst xmlns:pc2="http://schemas.microsoft.com/office/powerpoint/2019/9/main/command">
                <pc:docMk/>
                <pc:sldMk cId="3795669663" sldId="292"/>
                <pc2:cmMk id="{1C1E927B-549A-4B75-84C6-CB0F8C4CC7C0}"/>
              </pc2:cmMkLst>
              <pc226:cmRplyChg chg="add">
                <pc226:chgData name="Dickey, Sheryl" userId="S::sdickey@law.harvard.edu::c36a9e82-611a-4eda-b070-2daed7356924" providerId="AD" clId="Web-{DED4825E-B7B9-4CEA-8AC8-44D16499ECE9}" dt="2023-06-09T16:51:40.478" v="598"/>
                <pc2:cmRplyMkLst xmlns:pc2="http://schemas.microsoft.com/office/powerpoint/2019/9/main/command">
                  <pc:docMk/>
                  <pc:sldMk cId="3795669663" sldId="292"/>
                  <pc2:cmMk id="{1C1E927B-549A-4B75-84C6-CB0F8C4CC7C0}"/>
                  <pc2:cmRplyMk id="{B917220A-0A0E-46BD-AB59-7C7A6C1F6DAD}"/>
                </pc2:cmRplyMkLst>
              </pc226:cmRplyChg>
            </pc226:cmChg>
          </p:ext>
        </pc:extLst>
      </pc:sldChg>
      <pc:sldChg chg="modSp ord modCm">
        <pc:chgData name="Dickey, Sheryl" userId="S::sdickey@law.harvard.edu::c36a9e82-611a-4eda-b070-2daed7356924" providerId="AD" clId="Web-{DED4825E-B7B9-4CEA-8AC8-44D16499ECE9}" dt="2023-06-09T17:12:45.204" v="1244"/>
        <pc:sldMkLst>
          <pc:docMk/>
          <pc:sldMk cId="1839430727" sldId="296"/>
        </pc:sldMkLst>
        <pc:spChg chg="mod">
          <ac:chgData name="Dickey, Sheryl" userId="S::sdickey@law.harvard.edu::c36a9e82-611a-4eda-b070-2daed7356924" providerId="AD" clId="Web-{DED4825E-B7B9-4CEA-8AC8-44D16499ECE9}" dt="2023-06-09T16:58:00.916" v="709" actId="20577"/>
          <ac:spMkLst>
            <pc:docMk/>
            <pc:sldMk cId="1839430727" sldId="296"/>
            <ac:spMk id="2" creationId="{00000000-0000-0000-0000-000000000000}"/>
          </ac:spMkLst>
        </pc:spChg>
        <pc:extLst>
          <p:ext xmlns:p="http://schemas.openxmlformats.org/presentationml/2006/main" uri="{D6D511B9-2390-475A-947B-AFAB55BFBCF1}">
            <pc226:cmChg xmlns:pc226="http://schemas.microsoft.com/office/powerpoint/2022/06/main/command" chg="">
              <pc226:chgData name="Dickey, Sheryl" userId="S::sdickey@law.harvard.edu::c36a9e82-611a-4eda-b070-2daed7356924" providerId="AD" clId="Web-{DED4825E-B7B9-4CEA-8AC8-44D16499ECE9}" dt="2023-06-09T16:57:41.696" v="708"/>
              <pc2:cmMkLst xmlns:pc2="http://schemas.microsoft.com/office/powerpoint/2019/9/main/command">
                <pc:docMk/>
                <pc:sldMk cId="1839430727" sldId="296"/>
                <pc2:cmMk id="{2A23E71E-0D84-4DAE-BFFE-51587F67F523}"/>
              </pc2:cmMkLst>
              <pc226:cmRplyChg chg="add">
                <pc226:chgData name="Dickey, Sheryl" userId="S::sdickey@law.harvard.edu::c36a9e82-611a-4eda-b070-2daed7356924" providerId="AD" clId="Web-{DED4825E-B7B9-4CEA-8AC8-44D16499ECE9}" dt="2023-06-09T16:57:41.696" v="708"/>
                <pc2:cmRplyMkLst xmlns:pc2="http://schemas.microsoft.com/office/powerpoint/2019/9/main/command">
                  <pc:docMk/>
                  <pc:sldMk cId="1839430727" sldId="296"/>
                  <pc2:cmMk id="{2A23E71E-0D84-4DAE-BFFE-51587F67F523}"/>
                  <pc2:cmRplyMk id="{D45329FE-3009-493C-8770-56E437E9F209}"/>
                </pc2:cmRplyMkLst>
              </pc226:cmRplyChg>
            </pc226:cmChg>
            <pc226:cmChg xmlns:pc226="http://schemas.microsoft.com/office/powerpoint/2022/06/main/command" chg="">
              <pc226:chgData name="Dickey, Sheryl" userId="S::sdickey@law.harvard.edu::c36a9e82-611a-4eda-b070-2daed7356924" providerId="AD" clId="Web-{DED4825E-B7B9-4CEA-8AC8-44D16499ECE9}" dt="2023-06-09T16:58:07.900" v="710"/>
              <pc2:cmMkLst xmlns:pc2="http://schemas.microsoft.com/office/powerpoint/2019/9/main/command">
                <pc:docMk/>
                <pc:sldMk cId="1839430727" sldId="296"/>
                <pc2:cmMk id="{48EF80A0-5593-4047-871B-9FCFD1E77C54}"/>
              </pc2:cmMkLst>
              <pc226:cmRplyChg chg="add">
                <pc226:chgData name="Dickey, Sheryl" userId="S::sdickey@law.harvard.edu::c36a9e82-611a-4eda-b070-2daed7356924" providerId="AD" clId="Web-{DED4825E-B7B9-4CEA-8AC8-44D16499ECE9}" dt="2023-06-09T16:58:07.900" v="710"/>
                <pc2:cmRplyMkLst xmlns:pc2="http://schemas.microsoft.com/office/powerpoint/2019/9/main/command">
                  <pc:docMk/>
                  <pc:sldMk cId="1839430727" sldId="296"/>
                  <pc2:cmMk id="{48EF80A0-5593-4047-871B-9FCFD1E77C54}"/>
                  <pc2:cmRplyMk id="{162ADA6B-C88E-438B-8500-954F251297BB}"/>
                </pc2:cmRplyMkLst>
              </pc226:cmRplyChg>
            </pc226:cmChg>
          </p:ext>
        </pc:extLst>
      </pc:sldChg>
      <pc:sldChg chg="ord">
        <pc:chgData name="Dickey, Sheryl" userId="S::sdickey@law.harvard.edu::c36a9e82-611a-4eda-b070-2daed7356924" providerId="AD" clId="Web-{DED4825E-B7B9-4CEA-8AC8-44D16499ECE9}" dt="2023-06-09T17:10:23.979" v="1194"/>
        <pc:sldMkLst>
          <pc:docMk/>
          <pc:sldMk cId="55411449" sldId="297"/>
        </pc:sldMkLst>
      </pc:sldChg>
    </pc:docChg>
  </pc:docChgLst>
  <pc:docChgLst>
    <pc:chgData name="Bay, Maggie" userId="S::mbay@law.harvard.edu::211ff906-2b1e-4420-b03c-0fccf43ed0b1" providerId="AD" clId="Web-{7ADB4797-B1AF-6A29-33D2-71CBB49EC400}"/>
    <pc:docChg chg="modSld">
      <pc:chgData name="Bay, Maggie" userId="S::mbay@law.harvard.edu::211ff906-2b1e-4420-b03c-0fccf43ed0b1" providerId="AD" clId="Web-{7ADB4797-B1AF-6A29-33D2-71CBB49EC400}" dt="2023-06-09T21:22:59.026" v="114" actId="20577"/>
      <pc:docMkLst>
        <pc:docMk/>
      </pc:docMkLst>
      <pc:sldChg chg="modSp modCm">
        <pc:chgData name="Bay, Maggie" userId="S::mbay@law.harvard.edu::211ff906-2b1e-4420-b03c-0fccf43ed0b1" providerId="AD" clId="Web-{7ADB4797-B1AF-6A29-33D2-71CBB49EC400}" dt="2023-06-09T21:20:33.381" v="47" actId="20577"/>
        <pc:sldMkLst>
          <pc:docMk/>
          <pc:sldMk cId="3400065206" sldId="259"/>
        </pc:sldMkLst>
        <pc:spChg chg="mod">
          <ac:chgData name="Bay, Maggie" userId="S::mbay@law.harvard.edu::211ff906-2b1e-4420-b03c-0fccf43ed0b1" providerId="AD" clId="Web-{7ADB4797-B1AF-6A29-33D2-71CBB49EC400}" dt="2023-06-09T21:20:33.381" v="47" actId="20577"/>
          <ac:spMkLst>
            <pc:docMk/>
            <pc:sldMk cId="3400065206" sldId="259"/>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Bay, Maggie" userId="S::mbay@law.harvard.edu::211ff906-2b1e-4420-b03c-0fccf43ed0b1" providerId="AD" clId="Web-{7ADB4797-B1AF-6A29-33D2-71CBB49EC400}" dt="2023-06-09T21:20:10.630" v="43"/>
              <pc2:cmMkLst xmlns:pc2="http://schemas.microsoft.com/office/powerpoint/2019/9/main/command">
                <pc:docMk/>
                <pc:sldMk cId="3400065206" sldId="259"/>
                <pc2:cmMk id="{38CACB33-70F2-4BB3-9562-58C6046A5A16}"/>
              </pc2:cmMkLst>
            </pc226:cmChg>
          </p:ext>
        </pc:extLst>
      </pc:sldChg>
      <pc:sldChg chg="modCm">
        <pc:chgData name="Bay, Maggie" userId="S::mbay@law.harvard.edu::211ff906-2b1e-4420-b03c-0fccf43ed0b1" providerId="AD" clId="Web-{7ADB4797-B1AF-6A29-33D2-71CBB49EC400}" dt="2023-06-09T21:16:49.936" v="1"/>
        <pc:sldMkLst>
          <pc:docMk/>
          <pc:sldMk cId="3542242697" sldId="280"/>
        </pc:sldMkLst>
        <pc:extLst>
          <p:ext xmlns:p="http://schemas.openxmlformats.org/presentationml/2006/main" uri="{D6D511B9-2390-475A-947B-AFAB55BFBCF1}">
            <pc226:cmChg xmlns:pc226="http://schemas.microsoft.com/office/powerpoint/2022/06/main/command" chg="mod">
              <pc226:chgData name="Bay, Maggie" userId="S::mbay@law.harvard.edu::211ff906-2b1e-4420-b03c-0fccf43ed0b1" providerId="AD" clId="Web-{7ADB4797-B1AF-6A29-33D2-71CBB49EC400}" dt="2023-06-09T21:16:47.264" v="0"/>
              <pc2:cmMkLst xmlns:pc2="http://schemas.microsoft.com/office/powerpoint/2019/9/main/command">
                <pc:docMk/>
                <pc:sldMk cId="3542242697" sldId="280"/>
                <pc2:cmMk id="{CE4D5839-6C2E-454A-8DCB-ED6CD4D7BB2C}"/>
              </pc2:cmMkLst>
            </pc226:cmChg>
            <pc226:cmChg xmlns:pc226="http://schemas.microsoft.com/office/powerpoint/2022/06/main/command" chg="mod">
              <pc226:chgData name="Bay, Maggie" userId="S::mbay@law.harvard.edu::211ff906-2b1e-4420-b03c-0fccf43ed0b1" providerId="AD" clId="Web-{7ADB4797-B1AF-6A29-33D2-71CBB49EC400}" dt="2023-06-09T21:16:49.936" v="1"/>
              <pc2:cmMkLst xmlns:pc2="http://schemas.microsoft.com/office/powerpoint/2019/9/main/command">
                <pc:docMk/>
                <pc:sldMk cId="3542242697" sldId="280"/>
                <pc2:cmMk id="{D0453CA2-3C07-4357-B3DF-A7490051BF0C}"/>
              </pc2:cmMkLst>
            </pc226:cmChg>
          </p:ext>
        </pc:extLst>
      </pc:sldChg>
      <pc:sldChg chg="modCm">
        <pc:chgData name="Bay, Maggie" userId="S::mbay@law.harvard.edu::211ff906-2b1e-4420-b03c-0fccf43ed0b1" providerId="AD" clId="Web-{7ADB4797-B1AF-6A29-33D2-71CBB49EC400}" dt="2023-06-09T21:21:57.618" v="94"/>
        <pc:sldMkLst>
          <pc:docMk/>
          <pc:sldMk cId="3593609274" sldId="283"/>
        </pc:sldMkLst>
        <pc:extLst>
          <p:ext xmlns:p="http://schemas.openxmlformats.org/presentationml/2006/main" uri="{D6D511B9-2390-475A-947B-AFAB55BFBCF1}">
            <pc226:cmChg xmlns:pc226="http://schemas.microsoft.com/office/powerpoint/2022/06/main/command" chg="mod">
              <pc226:chgData name="Bay, Maggie" userId="S::mbay@law.harvard.edu::211ff906-2b1e-4420-b03c-0fccf43ed0b1" providerId="AD" clId="Web-{7ADB4797-B1AF-6A29-33D2-71CBB49EC400}" dt="2023-06-09T21:21:57.618" v="94"/>
              <pc2:cmMkLst xmlns:pc2="http://schemas.microsoft.com/office/powerpoint/2019/9/main/command">
                <pc:docMk/>
                <pc:sldMk cId="3593609274" sldId="283"/>
                <pc2:cmMk id="{381AB419-603C-425E-A4A0-023D6A638A16}"/>
              </pc2:cmMkLst>
            </pc226:cmChg>
            <pc226:cmChg xmlns:pc226="http://schemas.microsoft.com/office/powerpoint/2022/06/main/command" chg="mod">
              <pc226:chgData name="Bay, Maggie" userId="S::mbay@law.harvard.edu::211ff906-2b1e-4420-b03c-0fccf43ed0b1" providerId="AD" clId="Web-{7ADB4797-B1AF-6A29-33D2-71CBB49EC400}" dt="2023-06-09T21:21:55.102" v="93"/>
              <pc2:cmMkLst xmlns:pc2="http://schemas.microsoft.com/office/powerpoint/2019/9/main/command">
                <pc:docMk/>
                <pc:sldMk cId="3593609274" sldId="283"/>
                <pc2:cmMk id="{920C8551-4852-4309-AD4F-0CBA01A5255C}"/>
              </pc2:cmMkLst>
            </pc226:cmChg>
          </p:ext>
        </pc:extLst>
      </pc:sldChg>
      <pc:sldChg chg="modCm">
        <pc:chgData name="Bay, Maggie" userId="S::mbay@law.harvard.edu::211ff906-2b1e-4420-b03c-0fccf43ed0b1" providerId="AD" clId="Web-{7ADB4797-B1AF-6A29-33D2-71CBB49EC400}" dt="2023-06-09T21:22:15.775" v="96"/>
        <pc:sldMkLst>
          <pc:docMk/>
          <pc:sldMk cId="2883153393" sldId="286"/>
        </pc:sldMkLst>
        <pc:extLst>
          <p:ext xmlns:p="http://schemas.openxmlformats.org/presentationml/2006/main" uri="{D6D511B9-2390-475A-947B-AFAB55BFBCF1}">
            <pc226:cmChg xmlns:pc226="http://schemas.microsoft.com/office/powerpoint/2022/06/main/command" chg="mod">
              <pc226:chgData name="Bay, Maggie" userId="S::mbay@law.harvard.edu::211ff906-2b1e-4420-b03c-0fccf43ed0b1" providerId="AD" clId="Web-{7ADB4797-B1AF-6A29-33D2-71CBB49EC400}" dt="2023-06-09T21:22:15.775" v="96"/>
              <pc2:cmMkLst xmlns:pc2="http://schemas.microsoft.com/office/powerpoint/2019/9/main/command">
                <pc:docMk/>
                <pc:sldMk cId="2883153393" sldId="286"/>
                <pc2:cmMk id="{1951263A-D703-4DD0-91B9-9C4560B4BB22}"/>
              </pc2:cmMkLst>
            </pc226:cmChg>
            <pc226:cmChg xmlns:pc226="http://schemas.microsoft.com/office/powerpoint/2022/06/main/command" chg="mod">
              <pc226:chgData name="Bay, Maggie" userId="S::mbay@law.harvard.edu::211ff906-2b1e-4420-b03c-0fccf43ed0b1" providerId="AD" clId="Web-{7ADB4797-B1AF-6A29-33D2-71CBB49EC400}" dt="2023-06-09T21:22:13.009" v="95"/>
              <pc2:cmMkLst xmlns:pc2="http://schemas.microsoft.com/office/powerpoint/2019/9/main/command">
                <pc:docMk/>
                <pc:sldMk cId="2883153393" sldId="286"/>
                <pc2:cmMk id="{B1947BFC-701B-4616-A736-D854589A2CF9}"/>
              </pc2:cmMkLst>
            </pc226:cmChg>
          </p:ext>
        </pc:extLst>
      </pc:sldChg>
      <pc:sldChg chg="modSp">
        <pc:chgData name="Bay, Maggie" userId="S::mbay@law.harvard.edu::211ff906-2b1e-4420-b03c-0fccf43ed0b1" providerId="AD" clId="Web-{7ADB4797-B1AF-6A29-33D2-71CBB49EC400}" dt="2023-06-09T21:22:28.275" v="99" actId="20577"/>
        <pc:sldMkLst>
          <pc:docMk/>
          <pc:sldMk cId="499673962" sldId="287"/>
        </pc:sldMkLst>
        <pc:spChg chg="mod">
          <ac:chgData name="Bay, Maggie" userId="S::mbay@law.harvard.edu::211ff906-2b1e-4420-b03c-0fccf43ed0b1" providerId="AD" clId="Web-{7ADB4797-B1AF-6A29-33D2-71CBB49EC400}" dt="2023-06-09T21:22:28.275" v="99" actId="20577"/>
          <ac:spMkLst>
            <pc:docMk/>
            <pc:sldMk cId="499673962" sldId="287"/>
            <ac:spMk id="16" creationId="{589CA551-CE11-F94C-9321-DB73A5A7A4A5}"/>
          </ac:spMkLst>
        </pc:spChg>
      </pc:sldChg>
      <pc:sldChg chg="modCm">
        <pc:chgData name="Bay, Maggie" userId="S::mbay@law.harvard.edu::211ff906-2b1e-4420-b03c-0fccf43ed0b1" providerId="AD" clId="Web-{7ADB4797-B1AF-6A29-33D2-71CBB49EC400}" dt="2023-06-09T21:21:44.977" v="92"/>
        <pc:sldMkLst>
          <pc:docMk/>
          <pc:sldMk cId="2283428682" sldId="291"/>
        </pc:sldMkLst>
        <pc:extLst>
          <p:ext xmlns:p="http://schemas.openxmlformats.org/presentationml/2006/main" uri="{D6D511B9-2390-475A-947B-AFAB55BFBCF1}">
            <pc226:cmChg xmlns:pc226="http://schemas.microsoft.com/office/powerpoint/2022/06/main/command" chg="mod">
              <pc226:chgData name="Bay, Maggie" userId="S::mbay@law.harvard.edu::211ff906-2b1e-4420-b03c-0fccf43ed0b1" providerId="AD" clId="Web-{7ADB4797-B1AF-6A29-33D2-71CBB49EC400}" dt="2023-06-09T21:21:44.977" v="92"/>
              <pc2:cmMkLst xmlns:pc2="http://schemas.microsoft.com/office/powerpoint/2019/9/main/command">
                <pc:docMk/>
                <pc:sldMk cId="2283428682" sldId="291"/>
                <pc2:cmMk id="{FEBB23D4-4A29-4395-87A4-3FA6312F9D74}"/>
              </pc2:cmMkLst>
            </pc226:cmChg>
          </p:ext>
        </pc:extLst>
      </pc:sldChg>
      <pc:sldChg chg="modCm">
        <pc:chgData name="Bay, Maggie" userId="S::mbay@law.harvard.edu::211ff906-2b1e-4420-b03c-0fccf43ed0b1" providerId="AD" clId="Web-{7ADB4797-B1AF-6A29-33D2-71CBB49EC400}" dt="2023-06-09T21:19:10.034" v="2"/>
        <pc:sldMkLst>
          <pc:docMk/>
          <pc:sldMk cId="3795669663" sldId="292"/>
        </pc:sldMkLst>
        <pc:extLst>
          <p:ext xmlns:p="http://schemas.openxmlformats.org/presentationml/2006/main" uri="{D6D511B9-2390-475A-947B-AFAB55BFBCF1}">
            <pc226:cmChg xmlns:pc226="http://schemas.microsoft.com/office/powerpoint/2022/06/main/command" chg="mod">
              <pc226:chgData name="Bay, Maggie" userId="S::mbay@law.harvard.edu::211ff906-2b1e-4420-b03c-0fccf43ed0b1" providerId="AD" clId="Web-{7ADB4797-B1AF-6A29-33D2-71CBB49EC400}" dt="2023-06-09T21:19:10.034" v="2"/>
              <pc2:cmMkLst xmlns:pc2="http://schemas.microsoft.com/office/powerpoint/2019/9/main/command">
                <pc:docMk/>
                <pc:sldMk cId="3795669663" sldId="292"/>
                <pc2:cmMk id="{1C1E927B-549A-4B75-84C6-CB0F8C4CC7C0}"/>
              </pc2:cmMkLst>
            </pc226:cmChg>
          </p:ext>
        </pc:extLst>
      </pc:sldChg>
      <pc:sldChg chg="modSp">
        <pc:chgData name="Bay, Maggie" userId="S::mbay@law.harvard.edu::211ff906-2b1e-4420-b03c-0fccf43ed0b1" providerId="AD" clId="Web-{7ADB4797-B1AF-6A29-33D2-71CBB49EC400}" dt="2023-06-09T21:22:59.026" v="114" actId="20577"/>
        <pc:sldMkLst>
          <pc:docMk/>
          <pc:sldMk cId="560808354" sldId="295"/>
        </pc:sldMkLst>
        <pc:spChg chg="mod">
          <ac:chgData name="Bay, Maggie" userId="S::mbay@law.harvard.edu::211ff906-2b1e-4420-b03c-0fccf43ed0b1" providerId="AD" clId="Web-{7ADB4797-B1AF-6A29-33D2-71CBB49EC400}" dt="2023-06-09T21:22:59.026" v="114" actId="20577"/>
          <ac:spMkLst>
            <pc:docMk/>
            <pc:sldMk cId="560808354" sldId="295"/>
            <ac:spMk id="2" creationId="{00000000-0000-0000-0000-000000000000}"/>
          </ac:spMkLst>
        </pc:spChg>
      </pc:sldChg>
      <pc:sldChg chg="modSp modCm">
        <pc:chgData name="Bay, Maggie" userId="S::mbay@law.harvard.edu::211ff906-2b1e-4420-b03c-0fccf43ed0b1" providerId="AD" clId="Web-{7ADB4797-B1AF-6A29-33D2-71CBB49EC400}" dt="2023-06-09T21:19:59.489" v="42" actId="20577"/>
        <pc:sldMkLst>
          <pc:docMk/>
          <pc:sldMk cId="1839430727" sldId="296"/>
        </pc:sldMkLst>
        <pc:spChg chg="mod">
          <ac:chgData name="Bay, Maggie" userId="S::mbay@law.harvard.edu::211ff906-2b1e-4420-b03c-0fccf43ed0b1" providerId="AD" clId="Web-{7ADB4797-B1AF-6A29-33D2-71CBB49EC400}" dt="2023-06-09T21:19:59.489" v="42" actId="20577"/>
          <ac:spMkLst>
            <pc:docMk/>
            <pc:sldMk cId="1839430727" sldId="296"/>
            <ac:spMk id="10" creationId="{00000000-0000-0000-0000-000000000000}"/>
          </ac:spMkLst>
        </pc:spChg>
        <pc:extLst>
          <p:ext xmlns:p="http://schemas.openxmlformats.org/presentationml/2006/main" uri="{D6D511B9-2390-475A-947B-AFAB55BFBCF1}">
            <pc226:cmChg xmlns:pc226="http://schemas.microsoft.com/office/powerpoint/2022/06/main/command" chg="mod">
              <pc226:chgData name="Bay, Maggie" userId="S::mbay@law.harvard.edu::211ff906-2b1e-4420-b03c-0fccf43ed0b1" providerId="AD" clId="Web-{7ADB4797-B1AF-6A29-33D2-71CBB49EC400}" dt="2023-06-09T21:19:21.113" v="3"/>
              <pc2:cmMkLst xmlns:pc2="http://schemas.microsoft.com/office/powerpoint/2019/9/main/command">
                <pc:docMk/>
                <pc:sldMk cId="1839430727" sldId="296"/>
                <pc2:cmMk id="{2A23E71E-0D84-4DAE-BFFE-51587F67F523}"/>
              </pc2:cmMkLst>
            </pc226:cmChg>
            <pc226:cmChg xmlns:pc226="http://schemas.microsoft.com/office/powerpoint/2022/06/main/command" chg="mod">
              <pc226:chgData name="Bay, Maggie" userId="S::mbay@law.harvard.edu::211ff906-2b1e-4420-b03c-0fccf43ed0b1" providerId="AD" clId="Web-{7ADB4797-B1AF-6A29-33D2-71CBB49EC400}" dt="2023-06-09T21:19:23.800" v="4"/>
              <pc2:cmMkLst xmlns:pc2="http://schemas.microsoft.com/office/powerpoint/2019/9/main/command">
                <pc:docMk/>
                <pc:sldMk cId="1839430727" sldId="296"/>
                <pc2:cmMk id="{48EF80A0-5593-4047-871B-9FCFD1E77C54}"/>
              </pc2:cmMkLst>
            </pc226:cmChg>
          </p:ext>
        </pc:extLst>
      </pc:sldChg>
      <pc:sldChg chg="modSp">
        <pc:chgData name="Bay, Maggie" userId="S::mbay@law.harvard.edu::211ff906-2b1e-4420-b03c-0fccf43ed0b1" providerId="AD" clId="Web-{7ADB4797-B1AF-6A29-33D2-71CBB49EC400}" dt="2023-06-09T21:21:36.195" v="91" actId="14100"/>
        <pc:sldMkLst>
          <pc:docMk/>
          <pc:sldMk cId="55411449" sldId="297"/>
        </pc:sldMkLst>
        <pc:spChg chg="mod">
          <ac:chgData name="Bay, Maggie" userId="S::mbay@law.harvard.edu::211ff906-2b1e-4420-b03c-0fccf43ed0b1" providerId="AD" clId="Web-{7ADB4797-B1AF-6A29-33D2-71CBB49EC400}" dt="2023-06-09T21:21:36.195" v="91" actId="14100"/>
          <ac:spMkLst>
            <pc:docMk/>
            <pc:sldMk cId="55411449" sldId="297"/>
            <ac:spMk id="5" creationId="{00000000-0000-0000-0000-000000000000}"/>
          </ac:spMkLst>
        </pc:spChg>
      </pc:sldChg>
    </pc:docChg>
  </pc:docChgLst>
  <pc:docChgLst>
    <pc:chgData name="Dickey, Sheryl" userId="c36a9e82-611a-4eda-b070-2daed7356924" providerId="ADAL" clId="{F128BE7B-14B5-49AE-9CB0-3B566B8B5A6C}"/>
    <pc:docChg chg="undo custSel modSld">
      <pc:chgData name="Dickey, Sheryl" userId="c36a9e82-611a-4eda-b070-2daed7356924" providerId="ADAL" clId="{F128BE7B-14B5-49AE-9CB0-3B566B8B5A6C}" dt="2023-06-06T21:10:53.656" v="1" actId="13926"/>
      <pc:docMkLst>
        <pc:docMk/>
      </pc:docMkLst>
      <pc:sldChg chg="modSp mod">
        <pc:chgData name="Dickey, Sheryl" userId="c36a9e82-611a-4eda-b070-2daed7356924" providerId="ADAL" clId="{F128BE7B-14B5-49AE-9CB0-3B566B8B5A6C}" dt="2023-06-06T21:10:53.656" v="1" actId="13926"/>
        <pc:sldMkLst>
          <pc:docMk/>
          <pc:sldMk cId="55411449" sldId="297"/>
        </pc:sldMkLst>
        <pc:spChg chg="mod">
          <ac:chgData name="Dickey, Sheryl" userId="c36a9e82-611a-4eda-b070-2daed7356924" providerId="ADAL" clId="{F128BE7B-14B5-49AE-9CB0-3B566B8B5A6C}" dt="2023-06-06T21:10:53.656" v="1" actId="13926"/>
          <ac:spMkLst>
            <pc:docMk/>
            <pc:sldMk cId="55411449" sldId="297"/>
            <ac:spMk id="5" creationId="{00000000-0000-0000-0000-000000000000}"/>
          </ac:spMkLst>
        </pc:spChg>
      </pc:sldChg>
    </pc:docChg>
  </pc:docChgLst>
  <pc:docChgLst>
    <pc:chgData name="Bay, Maggie" userId="S::mbay@law.harvard.edu::211ff906-2b1e-4420-b03c-0fccf43ed0b1" providerId="AD" clId="Web-{29503A87-2463-5403-F478-619614AB2922}"/>
    <pc:docChg chg="modSld sldOrd">
      <pc:chgData name="Bay, Maggie" userId="S::mbay@law.harvard.edu::211ff906-2b1e-4420-b03c-0fccf43ed0b1" providerId="AD" clId="Web-{29503A87-2463-5403-F478-619614AB2922}" dt="2023-06-09T15:47:41.715" v="322" actId="20577"/>
      <pc:docMkLst>
        <pc:docMk/>
      </pc:docMkLst>
      <pc:sldChg chg="modSp">
        <pc:chgData name="Bay, Maggie" userId="S::mbay@law.harvard.edu::211ff906-2b1e-4420-b03c-0fccf43ed0b1" providerId="AD" clId="Web-{29503A87-2463-5403-F478-619614AB2922}" dt="2023-06-09T15:45:04.102" v="274" actId="20577"/>
        <pc:sldMkLst>
          <pc:docMk/>
          <pc:sldMk cId="3400065206" sldId="259"/>
        </pc:sldMkLst>
        <pc:spChg chg="mod">
          <ac:chgData name="Bay, Maggie" userId="S::mbay@law.harvard.edu::211ff906-2b1e-4420-b03c-0fccf43ed0b1" providerId="AD" clId="Web-{29503A87-2463-5403-F478-619614AB2922}" dt="2023-06-09T15:45:04.102" v="274" actId="20577"/>
          <ac:spMkLst>
            <pc:docMk/>
            <pc:sldMk cId="3400065206" sldId="259"/>
            <ac:spMk id="2" creationId="{00000000-0000-0000-0000-000000000000}"/>
          </ac:spMkLst>
        </pc:spChg>
      </pc:sldChg>
      <pc:sldChg chg="modNotes">
        <pc:chgData name="Bay, Maggie" userId="S::mbay@law.harvard.edu::211ff906-2b1e-4420-b03c-0fccf43ed0b1" providerId="AD" clId="Web-{29503A87-2463-5403-F478-619614AB2922}" dt="2023-06-09T15:35:44.183" v="1"/>
        <pc:sldMkLst>
          <pc:docMk/>
          <pc:sldMk cId="3346205821" sldId="277"/>
        </pc:sldMkLst>
      </pc:sldChg>
      <pc:sldChg chg="modNotes">
        <pc:chgData name="Bay, Maggie" userId="S::mbay@law.harvard.edu::211ff906-2b1e-4420-b03c-0fccf43ed0b1" providerId="AD" clId="Web-{29503A87-2463-5403-F478-619614AB2922}" dt="2023-06-09T15:35:47.886" v="2"/>
        <pc:sldMkLst>
          <pc:docMk/>
          <pc:sldMk cId="630473215" sldId="278"/>
        </pc:sldMkLst>
      </pc:sldChg>
      <pc:sldChg chg="modNotes">
        <pc:chgData name="Bay, Maggie" userId="S::mbay@law.harvard.edu::211ff906-2b1e-4420-b03c-0fccf43ed0b1" providerId="AD" clId="Web-{29503A87-2463-5403-F478-619614AB2922}" dt="2023-06-09T15:35:53.808" v="4"/>
        <pc:sldMkLst>
          <pc:docMk/>
          <pc:sldMk cId="2944118145" sldId="279"/>
        </pc:sldMkLst>
      </pc:sldChg>
      <pc:sldChg chg="modCm modNotes">
        <pc:chgData name="Bay, Maggie" userId="S::mbay@law.harvard.edu::211ff906-2b1e-4420-b03c-0fccf43ed0b1" providerId="AD" clId="Web-{29503A87-2463-5403-F478-619614AB2922}" dt="2023-06-09T15:36:41.778" v="18"/>
        <pc:sldMkLst>
          <pc:docMk/>
          <pc:sldMk cId="3542242697" sldId="280"/>
        </pc:sldMkLst>
        <pc:extLst>
          <p:ext xmlns:p="http://schemas.openxmlformats.org/presentationml/2006/main" uri="{D6D511B9-2390-475A-947B-AFAB55BFBCF1}">
            <pc226:cmChg xmlns:pc226="http://schemas.microsoft.com/office/powerpoint/2022/06/main/command" chg="mod">
              <pc226:chgData name="Bay, Maggie" userId="S::mbay@law.harvard.edu::211ff906-2b1e-4420-b03c-0fccf43ed0b1" providerId="AD" clId="Web-{29503A87-2463-5403-F478-619614AB2922}" dt="2023-06-09T15:36:41.778" v="18"/>
              <pc2:cmMkLst xmlns:pc2="http://schemas.microsoft.com/office/powerpoint/2019/9/main/command">
                <pc:docMk/>
                <pc:sldMk cId="3542242697" sldId="280"/>
                <pc2:cmMk id="{D0453CA2-3C07-4357-B3DF-A7490051BF0C}"/>
              </pc2:cmMkLst>
            </pc226:cmChg>
          </p:ext>
        </pc:extLst>
      </pc:sldChg>
      <pc:sldChg chg="modNotes">
        <pc:chgData name="Bay, Maggie" userId="S::mbay@law.harvard.edu::211ff906-2b1e-4420-b03c-0fccf43ed0b1" providerId="AD" clId="Web-{29503A87-2463-5403-F478-619614AB2922}" dt="2023-06-09T15:35:56.105" v="5"/>
        <pc:sldMkLst>
          <pc:docMk/>
          <pc:sldMk cId="2805792889" sldId="281"/>
        </pc:sldMkLst>
      </pc:sldChg>
      <pc:sldChg chg="modNotes">
        <pc:chgData name="Bay, Maggie" userId="S::mbay@law.harvard.edu::211ff906-2b1e-4420-b03c-0fccf43ed0b1" providerId="AD" clId="Web-{29503A87-2463-5403-F478-619614AB2922}" dt="2023-06-09T15:35:57.949" v="6"/>
        <pc:sldMkLst>
          <pc:docMk/>
          <pc:sldMk cId="2713593334" sldId="282"/>
        </pc:sldMkLst>
      </pc:sldChg>
      <pc:sldChg chg="modSp modNotes">
        <pc:chgData name="Bay, Maggie" userId="S::mbay@law.harvard.edu::211ff906-2b1e-4420-b03c-0fccf43ed0b1" providerId="AD" clId="Web-{29503A87-2463-5403-F478-619614AB2922}" dt="2023-06-09T15:47:41.715" v="322" actId="20577"/>
        <pc:sldMkLst>
          <pc:docMk/>
          <pc:sldMk cId="3593609274" sldId="283"/>
        </pc:sldMkLst>
        <pc:spChg chg="mod">
          <ac:chgData name="Bay, Maggie" userId="S::mbay@law.harvard.edu::211ff906-2b1e-4420-b03c-0fccf43ed0b1" providerId="AD" clId="Web-{29503A87-2463-5403-F478-619614AB2922}" dt="2023-06-09T15:47:41.715" v="322" actId="20577"/>
          <ac:spMkLst>
            <pc:docMk/>
            <pc:sldMk cId="3593609274" sldId="283"/>
            <ac:spMk id="24" creationId="{9287C2DE-A5FF-7549-8A17-F2AA2E602D8E}"/>
          </ac:spMkLst>
        </pc:spChg>
      </pc:sldChg>
      <pc:sldChg chg="modNotes">
        <pc:chgData name="Bay, Maggie" userId="S::mbay@law.harvard.edu::211ff906-2b1e-4420-b03c-0fccf43ed0b1" providerId="AD" clId="Web-{29503A87-2463-5403-F478-619614AB2922}" dt="2023-06-09T15:35:50.011" v="3"/>
        <pc:sldMkLst>
          <pc:docMk/>
          <pc:sldMk cId="939214058" sldId="284"/>
        </pc:sldMkLst>
      </pc:sldChg>
      <pc:sldChg chg="modSp modNotes">
        <pc:chgData name="Bay, Maggie" userId="S::mbay@law.harvard.edu::211ff906-2b1e-4420-b03c-0fccf43ed0b1" providerId="AD" clId="Web-{29503A87-2463-5403-F478-619614AB2922}" dt="2023-06-09T15:42:34.396" v="127" actId="20577"/>
        <pc:sldMkLst>
          <pc:docMk/>
          <pc:sldMk cId="2883153393" sldId="286"/>
        </pc:sldMkLst>
        <pc:spChg chg="mod">
          <ac:chgData name="Bay, Maggie" userId="S::mbay@law.harvard.edu::211ff906-2b1e-4420-b03c-0fccf43ed0b1" providerId="AD" clId="Web-{29503A87-2463-5403-F478-619614AB2922}" dt="2023-06-09T15:39:53.423" v="51" actId="1076"/>
          <ac:spMkLst>
            <pc:docMk/>
            <pc:sldMk cId="2883153393" sldId="286"/>
            <ac:spMk id="9" creationId="{DFF340EC-5F04-9B48-9977-7FA6FD15336C}"/>
          </ac:spMkLst>
        </pc:spChg>
        <pc:spChg chg="mod">
          <ac:chgData name="Bay, Maggie" userId="S::mbay@law.harvard.edu::211ff906-2b1e-4420-b03c-0fccf43ed0b1" providerId="AD" clId="Web-{29503A87-2463-5403-F478-619614AB2922}" dt="2023-06-09T15:42:34.396" v="127" actId="20577"/>
          <ac:spMkLst>
            <pc:docMk/>
            <pc:sldMk cId="2883153393" sldId="286"/>
            <ac:spMk id="24" creationId="{9287C2DE-A5FF-7549-8A17-F2AA2E602D8E}"/>
          </ac:spMkLst>
        </pc:spChg>
      </pc:sldChg>
      <pc:sldChg chg="modNotes">
        <pc:chgData name="Bay, Maggie" userId="S::mbay@law.harvard.edu::211ff906-2b1e-4420-b03c-0fccf43ed0b1" providerId="AD" clId="Web-{29503A87-2463-5403-F478-619614AB2922}" dt="2023-06-09T15:36:03.074" v="8"/>
        <pc:sldMkLst>
          <pc:docMk/>
          <pc:sldMk cId="499673962" sldId="287"/>
        </pc:sldMkLst>
      </pc:sldChg>
      <pc:sldChg chg="modNotes">
        <pc:chgData name="Bay, Maggie" userId="S::mbay@law.harvard.edu::211ff906-2b1e-4420-b03c-0fccf43ed0b1" providerId="AD" clId="Web-{29503A87-2463-5403-F478-619614AB2922}" dt="2023-06-09T15:36:05.808" v="9"/>
        <pc:sldMkLst>
          <pc:docMk/>
          <pc:sldMk cId="173716735" sldId="288"/>
        </pc:sldMkLst>
      </pc:sldChg>
      <pc:sldChg chg="modSp modNotes">
        <pc:chgData name="Bay, Maggie" userId="S::mbay@law.harvard.edu::211ff906-2b1e-4420-b03c-0fccf43ed0b1" providerId="AD" clId="Web-{29503A87-2463-5403-F478-619614AB2922}" dt="2023-06-09T15:43:25.647" v="179" actId="20577"/>
        <pc:sldMkLst>
          <pc:docMk/>
          <pc:sldMk cId="2283428682" sldId="291"/>
        </pc:sldMkLst>
        <pc:spChg chg="mod">
          <ac:chgData name="Bay, Maggie" userId="S::mbay@law.harvard.edu::211ff906-2b1e-4420-b03c-0fccf43ed0b1" providerId="AD" clId="Web-{29503A87-2463-5403-F478-619614AB2922}" dt="2023-06-09T15:43:25.647" v="179" actId="20577"/>
          <ac:spMkLst>
            <pc:docMk/>
            <pc:sldMk cId="2283428682" sldId="291"/>
            <ac:spMk id="4" creationId="{00000000-0000-0000-0000-000000000000}"/>
          </ac:spMkLst>
        </pc:spChg>
      </pc:sldChg>
      <pc:sldChg chg="modNotes">
        <pc:chgData name="Bay, Maggie" userId="S::mbay@law.harvard.edu::211ff906-2b1e-4420-b03c-0fccf43ed0b1" providerId="AD" clId="Web-{29503A87-2463-5403-F478-619614AB2922}" dt="2023-06-09T15:36:26.496" v="16"/>
        <pc:sldMkLst>
          <pc:docMk/>
          <pc:sldMk cId="3795669663" sldId="292"/>
        </pc:sldMkLst>
      </pc:sldChg>
      <pc:sldChg chg="modNotes">
        <pc:chgData name="Bay, Maggie" userId="S::mbay@law.harvard.edu::211ff906-2b1e-4420-b03c-0fccf43ed0b1" providerId="AD" clId="Web-{29503A87-2463-5403-F478-619614AB2922}" dt="2023-06-09T15:36:19.965" v="15"/>
        <pc:sldMkLst>
          <pc:docMk/>
          <pc:sldMk cId="560808354" sldId="295"/>
        </pc:sldMkLst>
      </pc:sldChg>
      <pc:sldChg chg="modSp modNotes">
        <pc:chgData name="Bay, Maggie" userId="S::mbay@law.harvard.edu::211ff906-2b1e-4420-b03c-0fccf43ed0b1" providerId="AD" clId="Web-{29503A87-2463-5403-F478-619614AB2922}" dt="2023-06-09T15:44:51.243" v="266" actId="20577"/>
        <pc:sldMkLst>
          <pc:docMk/>
          <pc:sldMk cId="1839430727" sldId="296"/>
        </pc:sldMkLst>
        <pc:spChg chg="mod">
          <ac:chgData name="Bay, Maggie" userId="S::mbay@law.harvard.edu::211ff906-2b1e-4420-b03c-0fccf43ed0b1" providerId="AD" clId="Web-{29503A87-2463-5403-F478-619614AB2922}" dt="2023-06-09T15:44:51.243" v="266" actId="20577"/>
          <ac:spMkLst>
            <pc:docMk/>
            <pc:sldMk cId="1839430727" sldId="296"/>
            <ac:spMk id="2" creationId="{00000000-0000-0000-0000-000000000000}"/>
          </ac:spMkLst>
        </pc:spChg>
      </pc:sldChg>
      <pc:sldChg chg="ord modCm modNotes">
        <pc:chgData name="Bay, Maggie" userId="S::mbay@law.harvard.edu::211ff906-2b1e-4420-b03c-0fccf43ed0b1" providerId="AD" clId="Web-{29503A87-2463-5403-F478-619614AB2922}" dt="2023-06-09T15:45:13.352" v="275"/>
        <pc:sldMkLst>
          <pc:docMk/>
          <pc:sldMk cId="55411449" sldId="297"/>
        </pc:sldMkLst>
        <pc:extLst>
          <p:ext xmlns:p="http://schemas.openxmlformats.org/presentationml/2006/main" uri="{D6D511B9-2390-475A-947B-AFAB55BFBCF1}">
            <pc226:cmChg xmlns:pc226="http://schemas.microsoft.com/office/powerpoint/2022/06/main/command" chg="mod">
              <pc226:chgData name="Bay, Maggie" userId="S::mbay@law.harvard.edu::211ff906-2b1e-4420-b03c-0fccf43ed0b1" providerId="AD" clId="Web-{29503A87-2463-5403-F478-619614AB2922}" dt="2023-06-09T15:45:13.352" v="275"/>
              <pc2:cmMkLst xmlns:pc2="http://schemas.microsoft.com/office/powerpoint/2019/9/main/command">
                <pc:docMk/>
                <pc:sldMk cId="55411449" sldId="297"/>
                <pc2:cmMk id="{7D8C210D-528F-4860-9A20-0BCB9DE85EAB}"/>
              </pc2:cmMkLst>
            </pc226:cmChg>
          </p:ext>
        </pc:extLst>
      </pc:sldChg>
    </pc:docChg>
  </pc:docChgLst>
</pc:chgInfo>
</file>

<file path=ppt/comments/modernComment_103_CAA8E0B6.xml><?xml version="1.0" encoding="utf-8"?>
<p188:cmLst xmlns:a="http://schemas.openxmlformats.org/drawingml/2006/main" xmlns:r="http://schemas.openxmlformats.org/officeDocument/2006/relationships" xmlns:p188="http://schemas.microsoft.com/office/powerpoint/2018/8/main">
  <p188:cm id="{38CACB33-70F2-4BB3-9562-58C6046A5A16}" authorId="{905DD9A8-6018-444B-1D06-A7D620D014E6}" status="resolved" created="2023-06-08T21:06:10.673" complete="100000">
    <ac:deMkLst xmlns:ac="http://schemas.microsoft.com/office/drawing/2013/main/command">
      <pc:docMk xmlns:pc="http://schemas.microsoft.com/office/powerpoint/2013/main/command"/>
      <pc:sldMk xmlns:pc="http://schemas.microsoft.com/office/powerpoint/2013/main/command" cId="3400065206" sldId="259"/>
      <ac:spMk id="2" creationId="{00000000-0000-0000-0000-000000000000}"/>
    </ac:deMkLst>
    <p188:txBody>
      <a:bodyPr/>
      <a:lstStyle/>
      <a:p>
        <a:r>
          <a:rPr lang="en-US"/>
          <a:t>Change header to "included in Phase 2 of Course Preferencing"</a:t>
        </a:r>
      </a:p>
    </p188:txBody>
  </p188:cm>
</p188:cmLst>
</file>

<file path=ppt/comments/modernComment_118_D3225589.xml><?xml version="1.0" encoding="utf-8"?>
<p188:cmLst xmlns:a="http://schemas.openxmlformats.org/drawingml/2006/main" xmlns:r="http://schemas.openxmlformats.org/officeDocument/2006/relationships" xmlns:p188="http://schemas.microsoft.com/office/powerpoint/2018/8/main">
  <p188:cm id="{CE4D5839-6C2E-454A-8DCB-ED6CD4D7BB2C}" authorId="{905DD9A8-6018-444B-1D06-A7D620D014E6}" status="resolved" created="2023-06-08T21:00:23.416" complete="100000">
    <pc:sldMkLst xmlns:pc="http://schemas.microsoft.com/office/powerpoint/2013/main/command">
      <pc:docMk/>
      <pc:sldMk cId="3542242697" sldId="280"/>
    </pc:sldMkLst>
    <p188:replyLst>
      <p188:reply id="{C65E7988-D75F-40A1-9BA9-2859BCBA1C82}" authorId="{0CB4C0CC-CCD9-FFE9-B0D4-595CEEE2198F}" created="2023-06-09T16:45:00.101">
        <p188:txBody>
          <a:bodyPr/>
          <a:lstStyle/>
          <a:p>
            <a:r>
              <a:rPr lang="en-US"/>
              <a:t>added language</a:t>
            </a:r>
          </a:p>
        </p188:txBody>
      </p188:reply>
    </p188:replyLst>
    <p188:txBody>
      <a:bodyPr/>
      <a:lstStyle/>
      <a:p>
        <a:r>
          <a:rPr lang="en-US"/>
          <a:t>Would it make sense to clarify in a way that makes clear that not all clinic opportunities entail direct services (since some people work on projects, reports, etc.)</a:t>
        </a:r>
      </a:p>
    </p188:txBody>
  </p188:cm>
  <p188:cm id="{D0453CA2-3C07-4357-B3DF-A7490051BF0C}" authorId="{9B28980F-58A8-0F5B-6D59-13141ADEA8FC}" status="resolved" created="2023-06-09T14:06:25.355" complete="100000">
    <pc:sldMkLst xmlns:pc="http://schemas.microsoft.com/office/powerpoint/2013/main/command">
      <pc:docMk/>
      <pc:sldMk cId="3542242697" sldId="280"/>
    </pc:sldMkLst>
    <p188:txBody>
      <a:bodyPr/>
      <a:lstStyle/>
      <a:p>
        <a:r>
          <a:rPr lang="en-US"/>
          <a:t>We'll be posting the slideshow as a PDF, so it may be helpful to check if any of the information included in the slide notes should be incorporated into the slides themselves.</a:t>
        </a:r>
      </a:p>
    </p188:txBody>
  </p188:cm>
</p188:cmLst>
</file>

<file path=ppt/comments/modernComment_11B_D632203A.xml><?xml version="1.0" encoding="utf-8"?>
<p188:cmLst xmlns:a="http://schemas.openxmlformats.org/drawingml/2006/main" xmlns:r="http://schemas.openxmlformats.org/officeDocument/2006/relationships" xmlns:p188="http://schemas.microsoft.com/office/powerpoint/2018/8/main">
  <p188:cm id="{920C8551-4852-4309-AD4F-0CBA01A5255C}" authorId="{905DD9A8-6018-444B-1D06-A7D620D014E6}" status="resolved" created="2023-06-08T21:08:39.745" complete="100000">
    <ac:deMkLst xmlns:ac="http://schemas.microsoft.com/office/drawing/2013/main/command">
      <pc:docMk xmlns:pc="http://schemas.microsoft.com/office/powerpoint/2013/main/command"/>
      <pc:sldMk xmlns:pc="http://schemas.microsoft.com/office/powerpoint/2013/main/command" cId="3593609274" sldId="283"/>
      <ac:spMk id="24" creationId="{9287C2DE-A5FF-7549-8A17-F2AA2E602D8E}"/>
    </ac:deMkLst>
    <p188:txBody>
      <a:bodyPr/>
      <a:lstStyle/>
      <a:p>
        <a:r>
          <a:rPr lang="en-US"/>
          <a:t>I'm concerned that this might make it look like anything is up for grabs whereas there is a  thoughtful vetting process.  Can we change to "work with OCP to" before "design" and "identify" in place of "select"? Also, can we add in the application deadline for winter term </a:t>
        </a:r>
      </a:p>
    </p188:txBody>
  </p188:cm>
  <p188:cm id="{381AB419-603C-425E-A4A0-023D6A638A16}" authorId="{905DD9A8-6018-444B-1D06-A7D620D014E6}" status="resolved" created="2023-06-08T21:09:53.891" complete="100000">
    <ac:deMkLst xmlns:ac="http://schemas.microsoft.com/office/drawing/2013/main/command">
      <pc:docMk xmlns:pc="http://schemas.microsoft.com/office/powerpoint/2013/main/command"/>
      <pc:sldMk xmlns:pc="http://schemas.microsoft.com/office/powerpoint/2013/main/command" cId="3593609274" sldId="283"/>
      <ac:spMk id="24" creationId="{9287C2DE-A5FF-7549-8A17-F2AA2E602D8E}"/>
    </ac:deMkLst>
    <p188:txBody>
      <a:bodyPr/>
      <a:lstStyle/>
      <a:p>
        <a:r>
          <a:rPr lang="en-US"/>
          <a:t>I think we should leave out the information about funding because it might appear as if it's available for all projects whereas there is a defined process and not guaranteed</a:t>
        </a:r>
      </a:p>
    </p188:txBody>
  </p188:cm>
</p188:cmLst>
</file>

<file path=ppt/comments/modernComment_11E_ABD96DF1.xml><?xml version="1.0" encoding="utf-8"?>
<p188:cmLst xmlns:a="http://schemas.openxmlformats.org/drawingml/2006/main" xmlns:r="http://schemas.openxmlformats.org/officeDocument/2006/relationships" xmlns:p188="http://schemas.microsoft.com/office/powerpoint/2018/8/main">
  <p188:cm id="{B1947BFC-701B-4616-A736-D854589A2CF9}" authorId="{905DD9A8-6018-444B-1D06-A7D620D014E6}" status="resolved" created="2023-06-08T21:10:31.878" complete="100000">
    <pc:sldMkLst xmlns:pc="http://schemas.microsoft.com/office/powerpoint/2013/main/command">
      <pc:docMk/>
      <pc:sldMk cId="2883153393" sldId="286"/>
    </pc:sldMkLst>
    <p188:txBody>
      <a:bodyPr/>
      <a:lstStyle/>
      <a:p>
        <a:r>
          <a:rPr lang="en-US"/>
          <a:t>Mention SPO fair?</a:t>
        </a:r>
      </a:p>
    </p188:txBody>
  </p188:cm>
  <p188:cm id="{1951263A-D703-4DD0-91B9-9C4560B4BB22}" authorId="{9B28980F-58A8-0F5B-6D59-13141ADEA8FC}" status="resolved" created="2023-06-09T14:04:45.087" complete="100000">
    <pc:sldMkLst xmlns:pc="http://schemas.microsoft.com/office/powerpoint/2013/main/command">
      <pc:docMk/>
      <pc:sldMk cId="2883153393" sldId="286"/>
    </pc:sldMkLst>
    <p188:txBody>
      <a:bodyPr/>
      <a:lstStyle/>
      <a:p>
        <a:r>
          <a:rPr lang="en-US"/>
          <a:t>It might be helpful to include in information in the notes section below in the actual slide.</a:t>
        </a:r>
      </a:p>
    </p188:txBody>
  </p188:cm>
</p188:cmLst>
</file>

<file path=ppt/comments/modernComment_123_881A5B4A.xml><?xml version="1.0" encoding="utf-8"?>
<p188:cmLst xmlns:a="http://schemas.openxmlformats.org/drawingml/2006/main" xmlns:r="http://schemas.openxmlformats.org/officeDocument/2006/relationships" xmlns:p188="http://schemas.microsoft.com/office/powerpoint/2018/8/main">
  <p188:cm id="{FEBB23D4-4A29-4395-87A4-3FA6312F9D74}" authorId="{905DD9A8-6018-444B-1D06-A7D620D014E6}" status="resolved" created="2023-06-08T21:04:31.854" complete="100000">
    <pc:sldMkLst xmlns:pc="http://schemas.microsoft.com/office/powerpoint/2013/main/command">
      <pc:docMk/>
      <pc:sldMk cId="2283428682" sldId="291"/>
    </pc:sldMkLst>
    <p188:replyLst>
      <p188:reply id="{4943A80B-B174-4994-A47D-8B4FBB3E56F5}" authorId="{0CB4C0CC-CCD9-FFE9-B0D4-595CEEE2198F}" created="2023-06-09T16:57:00.273">
        <p188:txBody>
          <a:bodyPr/>
          <a:lstStyle/>
          <a:p>
            <a:r>
              <a:rPr lang="en-US"/>
              <a:t>language added</a:t>
            </a:r>
          </a:p>
        </p188:txBody>
      </p188:reply>
    </p188:replyLst>
    <p188:txBody>
      <a:bodyPr/>
      <a:lstStyle/>
      <a:p>
        <a:r>
          <a:rPr lang="en-US"/>
          <a:t>Revise increase/decrease credits element to include "...within established credit minimums and maximums for the LLM degree"</a:t>
        </a:r>
      </a:p>
    </p188:txBody>
  </p188:cm>
</p188:cmLst>
</file>

<file path=ppt/comments/modernComment_124_E23D529F.xml><?xml version="1.0" encoding="utf-8"?>
<p188:cmLst xmlns:a="http://schemas.openxmlformats.org/drawingml/2006/main" xmlns:r="http://schemas.openxmlformats.org/officeDocument/2006/relationships" xmlns:p188="http://schemas.microsoft.com/office/powerpoint/2018/8/main">
  <p188:cm id="{1C1E927B-549A-4B75-84C6-CB0F8C4CC7C0}" authorId="{905DD9A8-6018-444B-1D06-A7D620D014E6}" status="resolved" created="2023-06-08T21:03:33.100" complete="100000">
    <pc:sldMkLst xmlns:pc="http://schemas.microsoft.com/office/powerpoint/2013/main/command">
      <pc:docMk/>
      <pc:sldMk cId="3795669663" sldId="292"/>
    </pc:sldMkLst>
    <p188:replyLst>
      <p188:reply id="{B917220A-0A0E-46BD-AB59-7C7A6C1F6DAD}" authorId="{0CB4C0CC-CCD9-FFE9-B0D4-595CEEE2198F}" created="2023-06-09T16:51:40.478">
        <p188:txBody>
          <a:bodyPr/>
          <a:lstStyle/>
          <a:p>
            <a:r>
              <a:rPr lang="en-US"/>
              <a:t>added language</a:t>
            </a:r>
          </a:p>
        </p188:txBody>
      </p188:reply>
    </p188:replyLst>
    <p188:txBody>
      <a:bodyPr/>
      <a:lstStyle/>
      <a:p>
        <a:r>
          <a:rPr lang="en-US"/>
          <a:t>OPIA colleagues have mentioned that taking part in a clinic can be helpful for those students needing to demonstrate a commitment to public service; is there a way to bring that out here?</a:t>
        </a:r>
      </a:p>
    </p188:txBody>
  </p188:cm>
</p188:cmLst>
</file>

<file path=ppt/comments/modernComment_128_6DA37C47.xml><?xml version="1.0" encoding="utf-8"?>
<p188:cmLst xmlns:a="http://schemas.openxmlformats.org/drawingml/2006/main" xmlns:r="http://schemas.openxmlformats.org/officeDocument/2006/relationships" xmlns:p188="http://schemas.microsoft.com/office/powerpoint/2018/8/main">
  <p188:cm id="{2A23E71E-0D84-4DAE-BFFE-51587F67F523}" authorId="{905DD9A8-6018-444B-1D06-A7D620D014E6}" status="resolved" created="2023-06-08T21:12:36.089" complete="100000">
    <ac:deMkLst xmlns:ac="http://schemas.microsoft.com/office/drawing/2013/main/command">
      <pc:docMk xmlns:pc="http://schemas.microsoft.com/office/powerpoint/2013/main/command"/>
      <pc:sldMk xmlns:pc="http://schemas.microsoft.com/office/powerpoint/2013/main/command" cId="1839430727" sldId="296"/>
      <ac:spMk id="2" creationId="{00000000-0000-0000-0000-000000000000}"/>
    </ac:deMkLst>
    <p188:replyLst>
      <p188:reply id="{D45329FE-3009-493C-8770-56E437E9F209}" authorId="{0CB4C0CC-CCD9-FFE9-B0D4-595CEEE2198F}" created="2023-06-09T16:57:41.696">
        <p188:txBody>
          <a:bodyPr/>
          <a:lstStyle/>
          <a:p>
            <a:r>
              <a:rPr lang="en-US"/>
              <a:t>Done</a:t>
            </a:r>
          </a:p>
        </p188:txBody>
      </p188:reply>
    </p188:replyLst>
    <p188:txBody>
      <a:bodyPr/>
      <a:lstStyle/>
      <a:p>
        <a:r>
          <a:rPr lang="en-US"/>
          <a:t>Instead of "the vast majority of our clinics are available to preference..." can we write "registration for most in-house clinics through Phase 2 of course preferencing"</a:t>
        </a:r>
      </a:p>
    </p188:txBody>
  </p188:cm>
  <p188:cm id="{48EF80A0-5593-4047-871B-9FCFD1E77C54}" authorId="{905DD9A8-6018-444B-1D06-A7D620D014E6}" status="resolved" created="2023-06-08T21:13:08.904" complete="100000">
    <ac:deMkLst xmlns:ac="http://schemas.microsoft.com/office/drawing/2013/main/command">
      <pc:docMk xmlns:pc="http://schemas.microsoft.com/office/powerpoint/2013/main/command"/>
      <pc:sldMk xmlns:pc="http://schemas.microsoft.com/office/powerpoint/2013/main/command" cId="1839430727" sldId="296"/>
      <ac:spMk id="2" creationId="{00000000-0000-0000-0000-000000000000}"/>
    </ac:deMkLst>
    <p188:replyLst>
      <p188:reply id="{162ADA6B-C88E-438B-8500-954F251297BB}" authorId="{0CB4C0CC-CCD9-FFE9-B0D4-595CEEE2198F}" created="2023-06-09T16:58:07.900">
        <p188:txBody>
          <a:bodyPr/>
          <a:lstStyle/>
          <a:p>
            <a:r>
              <a:rPr lang="en-US"/>
              <a:t>done</a:t>
            </a:r>
          </a:p>
        </p188:txBody>
      </p188:reply>
    </p188:replyLst>
    <p188:txBody>
      <a:bodyPr/>
      <a:lstStyle/>
      <a:p>
        <a:r>
          <a:rPr lang="en-US"/>
          <a:t>In the second paragraph, can we say "Clinics have limited seats" rather than "limited LLM seats"?</a:t>
        </a:r>
      </a:p>
    </p188:txBody>
  </p188:cm>
</p188:cmLst>
</file>

<file path=ppt/comments/modernComment_129_34D82F9.xml><?xml version="1.0" encoding="utf-8"?>
<p188:cmLst xmlns:a="http://schemas.openxmlformats.org/drawingml/2006/main" xmlns:r="http://schemas.openxmlformats.org/officeDocument/2006/relationships" xmlns:p188="http://schemas.microsoft.com/office/powerpoint/2018/8/main">
  <p188:cm id="{7D8C210D-528F-4860-9A20-0BCB9DE85EAB}" authorId="{905DD9A8-6018-444B-1D06-A7D620D014E6}" status="resolved" created="2023-06-08T21:05:29.108" complete="100000">
    <pc:sldMkLst xmlns:pc="http://schemas.microsoft.com/office/powerpoint/2013/main/command">
      <pc:docMk/>
      <pc:sldMk cId="55411449" sldId="297"/>
    </pc:sldMkLst>
    <p188:txBody>
      <a:bodyPr/>
      <a:lstStyle/>
      <a:p>
        <a:r>
          <a:rPr lang="en-US"/>
          <a:t>I recommend switching the order of this slide and the next slide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7178A9D-598D-46D9-BBAA-2B09306A9924}" type="datetimeFigureOut">
              <a:rPr lang="en-US" smtClean="0"/>
              <a:t>6/13/2023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1FC3EA57-DD6A-4AA1-A164-A3FB054C17CB}" type="slidenum">
              <a:rPr lang="en-US" smtClean="0"/>
              <a:t>‹#›</a:t>
            </a:fld>
            <a:endParaRPr lang="en-US"/>
          </a:p>
        </p:txBody>
      </p:sp>
    </p:spTree>
    <p:extLst>
      <p:ext uri="{BB962C8B-B14F-4D97-AF65-F5344CB8AC3E}">
        <p14:creationId xmlns:p14="http://schemas.microsoft.com/office/powerpoint/2010/main" val="2277877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B68FC-7F7C-E146-8CF8-4791163D75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177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7EB68FC-7F7C-E146-8CF8-4791163D75A6}" type="slidenum">
              <a:rPr lang="en-US" smtClean="0"/>
              <a:t>10</a:t>
            </a:fld>
            <a:endParaRPr lang="en-US"/>
          </a:p>
        </p:txBody>
      </p:sp>
    </p:spTree>
    <p:extLst>
      <p:ext uri="{BB962C8B-B14F-4D97-AF65-F5344CB8AC3E}">
        <p14:creationId xmlns:p14="http://schemas.microsoft.com/office/powerpoint/2010/main" val="1471402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7EB68FC-7F7C-E146-8CF8-4791163D75A6}" type="slidenum">
              <a:rPr lang="en-US" smtClean="0"/>
              <a:t>12</a:t>
            </a:fld>
            <a:endParaRPr lang="en-US"/>
          </a:p>
        </p:txBody>
      </p:sp>
    </p:spTree>
    <p:extLst>
      <p:ext uri="{BB962C8B-B14F-4D97-AF65-F5344CB8AC3E}">
        <p14:creationId xmlns:p14="http://schemas.microsoft.com/office/powerpoint/2010/main" val="1451946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7EB68FC-7F7C-E146-8CF8-4791163D75A6}" type="slidenum">
              <a:rPr lang="en-US" smtClean="0"/>
              <a:t>13</a:t>
            </a:fld>
            <a:endParaRPr lang="en-US"/>
          </a:p>
        </p:txBody>
      </p:sp>
    </p:spTree>
    <p:extLst>
      <p:ext uri="{BB962C8B-B14F-4D97-AF65-F5344CB8AC3E}">
        <p14:creationId xmlns:p14="http://schemas.microsoft.com/office/powerpoint/2010/main" val="742528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7EB68FC-7F7C-E146-8CF8-4791163D75A6}" type="slidenum">
              <a:rPr lang="en-US" smtClean="0"/>
              <a:t>14</a:t>
            </a:fld>
            <a:endParaRPr lang="en-US"/>
          </a:p>
        </p:txBody>
      </p:sp>
    </p:spTree>
    <p:extLst>
      <p:ext uri="{BB962C8B-B14F-4D97-AF65-F5344CB8AC3E}">
        <p14:creationId xmlns:p14="http://schemas.microsoft.com/office/powerpoint/2010/main" val="1073252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7EB68FC-7F7C-E146-8CF8-4791163D75A6}" type="slidenum">
              <a:rPr lang="en-US" smtClean="0"/>
              <a:t>15</a:t>
            </a:fld>
            <a:endParaRPr lang="en-US"/>
          </a:p>
        </p:txBody>
      </p:sp>
    </p:spTree>
    <p:extLst>
      <p:ext uri="{BB962C8B-B14F-4D97-AF65-F5344CB8AC3E}">
        <p14:creationId xmlns:p14="http://schemas.microsoft.com/office/powerpoint/2010/main" val="3132959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7EB68FC-7F7C-E146-8CF8-4791163D75A6}" type="slidenum">
              <a:rPr lang="en-US" smtClean="0"/>
              <a:t>16</a:t>
            </a:fld>
            <a:endParaRPr lang="en-US"/>
          </a:p>
        </p:txBody>
      </p:sp>
    </p:spTree>
    <p:extLst>
      <p:ext uri="{BB962C8B-B14F-4D97-AF65-F5344CB8AC3E}">
        <p14:creationId xmlns:p14="http://schemas.microsoft.com/office/powerpoint/2010/main" val="2050864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7EB68FC-7F7C-E146-8CF8-4791163D75A6}" type="slidenum">
              <a:rPr lang="en-US" smtClean="0"/>
              <a:t>17</a:t>
            </a:fld>
            <a:endParaRPr lang="en-US"/>
          </a:p>
        </p:txBody>
      </p:sp>
    </p:spTree>
    <p:extLst>
      <p:ext uri="{BB962C8B-B14F-4D97-AF65-F5344CB8AC3E}">
        <p14:creationId xmlns:p14="http://schemas.microsoft.com/office/powerpoint/2010/main" val="1522299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7EB68FC-7F7C-E146-8CF8-4791163D75A6}" type="slidenum">
              <a:rPr lang="en-US" smtClean="0"/>
              <a:t>2</a:t>
            </a:fld>
            <a:endParaRPr lang="en-US"/>
          </a:p>
        </p:txBody>
      </p:sp>
    </p:spTree>
    <p:extLst>
      <p:ext uri="{BB962C8B-B14F-4D97-AF65-F5344CB8AC3E}">
        <p14:creationId xmlns:p14="http://schemas.microsoft.com/office/powerpoint/2010/main" val="3172089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7EB68FC-7F7C-E146-8CF8-4791163D75A6}" type="slidenum">
              <a:rPr lang="en-US" smtClean="0"/>
              <a:t>3</a:t>
            </a:fld>
            <a:endParaRPr lang="en-US"/>
          </a:p>
        </p:txBody>
      </p:sp>
    </p:spTree>
    <p:extLst>
      <p:ext uri="{BB962C8B-B14F-4D97-AF65-F5344CB8AC3E}">
        <p14:creationId xmlns:p14="http://schemas.microsoft.com/office/powerpoint/2010/main" val="2625561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7EB68FC-7F7C-E146-8CF8-4791163D75A6}" type="slidenum">
              <a:rPr lang="en-US" smtClean="0"/>
              <a:t>4</a:t>
            </a:fld>
            <a:endParaRPr lang="en-US"/>
          </a:p>
        </p:txBody>
      </p:sp>
    </p:spTree>
    <p:extLst>
      <p:ext uri="{BB962C8B-B14F-4D97-AF65-F5344CB8AC3E}">
        <p14:creationId xmlns:p14="http://schemas.microsoft.com/office/powerpoint/2010/main" val="959248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7EB68FC-7F7C-E146-8CF8-4791163D75A6}" type="slidenum">
              <a:rPr lang="en-US" smtClean="0"/>
              <a:t>5</a:t>
            </a:fld>
            <a:endParaRPr lang="en-US"/>
          </a:p>
        </p:txBody>
      </p:sp>
    </p:spTree>
    <p:extLst>
      <p:ext uri="{BB962C8B-B14F-4D97-AF65-F5344CB8AC3E}">
        <p14:creationId xmlns:p14="http://schemas.microsoft.com/office/powerpoint/2010/main" val="1149845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7EB68FC-7F7C-E146-8CF8-4791163D75A6}" type="slidenum">
              <a:rPr lang="en-US" smtClean="0"/>
              <a:t>6</a:t>
            </a:fld>
            <a:endParaRPr lang="en-US"/>
          </a:p>
        </p:txBody>
      </p:sp>
    </p:spTree>
    <p:extLst>
      <p:ext uri="{BB962C8B-B14F-4D97-AF65-F5344CB8AC3E}">
        <p14:creationId xmlns:p14="http://schemas.microsoft.com/office/powerpoint/2010/main" val="3106001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7EB68FC-7F7C-E146-8CF8-4791163D75A6}" type="slidenum">
              <a:rPr lang="en-US" smtClean="0"/>
              <a:t>7</a:t>
            </a:fld>
            <a:endParaRPr lang="en-US"/>
          </a:p>
        </p:txBody>
      </p:sp>
    </p:spTree>
    <p:extLst>
      <p:ext uri="{BB962C8B-B14F-4D97-AF65-F5344CB8AC3E}">
        <p14:creationId xmlns:p14="http://schemas.microsoft.com/office/powerpoint/2010/main" val="3555556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7EB68FC-7F7C-E146-8CF8-4791163D75A6}" type="slidenum">
              <a:rPr lang="en-US" smtClean="0"/>
              <a:t>8</a:t>
            </a:fld>
            <a:endParaRPr lang="en-US"/>
          </a:p>
        </p:txBody>
      </p:sp>
    </p:spTree>
    <p:extLst>
      <p:ext uri="{BB962C8B-B14F-4D97-AF65-F5344CB8AC3E}">
        <p14:creationId xmlns:p14="http://schemas.microsoft.com/office/powerpoint/2010/main" val="1106647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7EB68FC-7F7C-E146-8CF8-4791163D75A6}" type="slidenum">
              <a:rPr lang="en-US" smtClean="0"/>
              <a:t>9</a:t>
            </a:fld>
            <a:endParaRPr lang="en-US"/>
          </a:p>
        </p:txBody>
      </p:sp>
    </p:spTree>
    <p:extLst>
      <p:ext uri="{BB962C8B-B14F-4D97-AF65-F5344CB8AC3E}">
        <p14:creationId xmlns:p14="http://schemas.microsoft.com/office/powerpoint/2010/main" val="1687555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12356" y="2660416"/>
            <a:ext cx="21674138" cy="5659496"/>
          </a:xfrm>
        </p:spPr>
        <p:txBody>
          <a:bodyPr anchor="b"/>
          <a:lstStyle>
            <a:lvl1pPr algn="ctr">
              <a:defRPr sz="14222"/>
            </a:lvl1pPr>
          </a:lstStyle>
          <a:p>
            <a:r>
              <a:rPr lang="en-US"/>
              <a:t>Click to edit Master title style</a:t>
            </a:r>
          </a:p>
        </p:txBody>
      </p:sp>
      <p:sp>
        <p:nvSpPr>
          <p:cNvPr id="3" name="Subtitle 2"/>
          <p:cNvSpPr>
            <a:spLocks noGrp="1"/>
          </p:cNvSpPr>
          <p:nvPr>
            <p:ph type="subTitle" idx="1"/>
          </p:nvPr>
        </p:nvSpPr>
        <p:spPr>
          <a:xfrm>
            <a:off x="3612356" y="8538164"/>
            <a:ext cx="21674138" cy="3924769"/>
          </a:xfrm>
        </p:spPr>
        <p:txBody>
          <a:bodyPr/>
          <a:lstStyle>
            <a:lvl1pPr marL="0" indent="0" algn="ctr">
              <a:buNone/>
              <a:defRPr sz="5689"/>
            </a:lvl1pPr>
            <a:lvl2pPr marL="1083701" indent="0" algn="ctr">
              <a:buNone/>
              <a:defRPr sz="4741"/>
            </a:lvl2pPr>
            <a:lvl3pPr marL="2167402" indent="0" algn="ctr">
              <a:buNone/>
              <a:defRPr sz="4267"/>
            </a:lvl3pPr>
            <a:lvl4pPr marL="3251103" indent="0" algn="ctr">
              <a:buNone/>
              <a:defRPr sz="3792"/>
            </a:lvl4pPr>
            <a:lvl5pPr marL="4334805" indent="0" algn="ctr">
              <a:buNone/>
              <a:defRPr sz="3792"/>
            </a:lvl5pPr>
            <a:lvl6pPr marL="5418506" indent="0" algn="ctr">
              <a:buNone/>
              <a:defRPr sz="3792"/>
            </a:lvl6pPr>
            <a:lvl7pPr marL="6502207" indent="0" algn="ctr">
              <a:buNone/>
              <a:defRPr sz="3792"/>
            </a:lvl7pPr>
            <a:lvl8pPr marL="7585908" indent="0" algn="ctr">
              <a:buNone/>
              <a:defRPr sz="3792"/>
            </a:lvl8pPr>
            <a:lvl9pPr marL="8669609" indent="0" algn="ctr">
              <a:buNone/>
              <a:defRPr sz="3792"/>
            </a:lvl9pPr>
          </a:lstStyle>
          <a:p>
            <a:r>
              <a:rPr lang="en-US"/>
              <a:t>Click to edit Master subtitle style</a:t>
            </a:r>
          </a:p>
        </p:txBody>
      </p:sp>
      <p:sp>
        <p:nvSpPr>
          <p:cNvPr id="4" name="Date Placeholder 3"/>
          <p:cNvSpPr>
            <a:spLocks noGrp="1"/>
          </p:cNvSpPr>
          <p:nvPr>
            <p:ph type="dt" sz="half" idx="10"/>
          </p:nvPr>
        </p:nvSpPr>
        <p:spPr/>
        <p:txBody>
          <a:bodyPr/>
          <a:lstStyle/>
          <a:p>
            <a:fld id="{80597859-46CF-A34F-9CFA-1782E5090F0F}"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832E0-1920-1D49-9F0E-FA30FE2D0405}" type="slidenum">
              <a:rPr lang="en-US" smtClean="0"/>
              <a:t>‹#›</a:t>
            </a:fld>
            <a:endParaRPr lang="en-US"/>
          </a:p>
        </p:txBody>
      </p:sp>
    </p:spTree>
    <p:extLst>
      <p:ext uri="{BB962C8B-B14F-4D97-AF65-F5344CB8AC3E}">
        <p14:creationId xmlns:p14="http://schemas.microsoft.com/office/powerpoint/2010/main" val="743028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597859-46CF-A34F-9CFA-1782E5090F0F}"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832E0-1920-1D49-9F0E-FA30FE2D0405}" type="slidenum">
              <a:rPr lang="en-US" smtClean="0"/>
              <a:t>‹#›</a:t>
            </a:fld>
            <a:endParaRPr lang="en-US"/>
          </a:p>
        </p:txBody>
      </p:sp>
    </p:spTree>
    <p:extLst>
      <p:ext uri="{BB962C8B-B14F-4D97-AF65-F5344CB8AC3E}">
        <p14:creationId xmlns:p14="http://schemas.microsoft.com/office/powerpoint/2010/main" val="3940258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680739" y="865481"/>
            <a:ext cx="6231315" cy="1377620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86796" y="865481"/>
            <a:ext cx="18332708" cy="1377620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597859-46CF-A34F-9CFA-1782E5090F0F}"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832E0-1920-1D49-9F0E-FA30FE2D0405}" type="slidenum">
              <a:rPr lang="en-US" smtClean="0"/>
              <a:t>‹#›</a:t>
            </a:fld>
            <a:endParaRPr lang="en-US"/>
          </a:p>
        </p:txBody>
      </p:sp>
    </p:spTree>
    <p:extLst>
      <p:ext uri="{BB962C8B-B14F-4D97-AF65-F5344CB8AC3E}">
        <p14:creationId xmlns:p14="http://schemas.microsoft.com/office/powerpoint/2010/main" val="1277468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12356" y="2660416"/>
            <a:ext cx="21674138" cy="5659496"/>
          </a:xfrm>
        </p:spPr>
        <p:txBody>
          <a:bodyPr anchor="b"/>
          <a:lstStyle>
            <a:lvl1pPr algn="ctr">
              <a:defRPr sz="14222"/>
            </a:lvl1pPr>
          </a:lstStyle>
          <a:p>
            <a:r>
              <a:rPr lang="en-US"/>
              <a:t>Click to edit Master title style</a:t>
            </a:r>
          </a:p>
        </p:txBody>
      </p:sp>
      <p:sp>
        <p:nvSpPr>
          <p:cNvPr id="3" name="Subtitle 2"/>
          <p:cNvSpPr>
            <a:spLocks noGrp="1"/>
          </p:cNvSpPr>
          <p:nvPr>
            <p:ph type="subTitle" idx="1"/>
          </p:nvPr>
        </p:nvSpPr>
        <p:spPr>
          <a:xfrm>
            <a:off x="3612356" y="8538164"/>
            <a:ext cx="21674138" cy="3924769"/>
          </a:xfrm>
        </p:spPr>
        <p:txBody>
          <a:bodyPr/>
          <a:lstStyle>
            <a:lvl1pPr marL="0" indent="0" algn="ctr">
              <a:buNone/>
              <a:defRPr sz="5689"/>
            </a:lvl1pPr>
            <a:lvl2pPr marL="1083701" indent="0" algn="ctr">
              <a:buNone/>
              <a:defRPr sz="4741"/>
            </a:lvl2pPr>
            <a:lvl3pPr marL="2167402" indent="0" algn="ctr">
              <a:buNone/>
              <a:defRPr sz="4267"/>
            </a:lvl3pPr>
            <a:lvl4pPr marL="3251103" indent="0" algn="ctr">
              <a:buNone/>
              <a:defRPr sz="3792"/>
            </a:lvl4pPr>
            <a:lvl5pPr marL="4334805" indent="0" algn="ctr">
              <a:buNone/>
              <a:defRPr sz="3792"/>
            </a:lvl5pPr>
            <a:lvl6pPr marL="5418506" indent="0" algn="ctr">
              <a:buNone/>
              <a:defRPr sz="3792"/>
            </a:lvl6pPr>
            <a:lvl7pPr marL="6502207" indent="0" algn="ctr">
              <a:buNone/>
              <a:defRPr sz="3792"/>
            </a:lvl7pPr>
            <a:lvl8pPr marL="7585908" indent="0" algn="ctr">
              <a:buNone/>
              <a:defRPr sz="3792"/>
            </a:lvl8pPr>
            <a:lvl9pPr marL="8669609" indent="0" algn="ctr">
              <a:buNone/>
              <a:defRPr sz="3792"/>
            </a:lvl9pPr>
          </a:lstStyle>
          <a:p>
            <a:r>
              <a:rPr lang="en-US"/>
              <a:t>Click to edit Master subtitle style</a:t>
            </a:r>
          </a:p>
        </p:txBody>
      </p:sp>
      <p:sp>
        <p:nvSpPr>
          <p:cNvPr id="4" name="Date Placeholder 3"/>
          <p:cNvSpPr>
            <a:spLocks noGrp="1"/>
          </p:cNvSpPr>
          <p:nvPr>
            <p:ph type="dt" sz="half" idx="10"/>
          </p:nvPr>
        </p:nvSpPr>
        <p:spPr/>
        <p:txBody>
          <a:bodyPr/>
          <a:lstStyle/>
          <a:p>
            <a:fld id="{D03A5812-4174-408C-8319-B6CAF65F4325}"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8324F-75DF-4FE6-A28B-188B54D11AE1}" type="slidenum">
              <a:rPr lang="en-US" smtClean="0"/>
              <a:t>‹#›</a:t>
            </a:fld>
            <a:endParaRPr lang="en-US"/>
          </a:p>
        </p:txBody>
      </p:sp>
    </p:spTree>
    <p:extLst>
      <p:ext uri="{BB962C8B-B14F-4D97-AF65-F5344CB8AC3E}">
        <p14:creationId xmlns:p14="http://schemas.microsoft.com/office/powerpoint/2010/main" val="4029941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1467F9-63CA-4866-BE0C-BA96474BA1B2}"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8324F-75DF-4FE6-A28B-188B54D11AE1}" type="slidenum">
              <a:rPr lang="en-US" smtClean="0"/>
              <a:t>‹#›</a:t>
            </a:fld>
            <a:endParaRPr lang="en-US"/>
          </a:p>
        </p:txBody>
      </p:sp>
    </p:spTree>
    <p:extLst>
      <p:ext uri="{BB962C8B-B14F-4D97-AF65-F5344CB8AC3E}">
        <p14:creationId xmlns:p14="http://schemas.microsoft.com/office/powerpoint/2010/main" val="3510446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71745" y="4052714"/>
            <a:ext cx="24925258" cy="6762043"/>
          </a:xfrm>
        </p:spPr>
        <p:txBody>
          <a:bodyPr anchor="b"/>
          <a:lstStyle>
            <a:lvl1pPr>
              <a:defRPr sz="14222"/>
            </a:lvl1pPr>
          </a:lstStyle>
          <a:p>
            <a:r>
              <a:rPr lang="en-US"/>
              <a:t>Click to edit Master title style</a:t>
            </a:r>
          </a:p>
        </p:txBody>
      </p:sp>
      <p:sp>
        <p:nvSpPr>
          <p:cNvPr id="3" name="Text Placeholder 2"/>
          <p:cNvSpPr>
            <a:spLocks noGrp="1"/>
          </p:cNvSpPr>
          <p:nvPr>
            <p:ph type="body" idx="1"/>
          </p:nvPr>
        </p:nvSpPr>
        <p:spPr>
          <a:xfrm>
            <a:off x="1971745" y="10878728"/>
            <a:ext cx="24925258" cy="3555999"/>
          </a:xfrm>
        </p:spPr>
        <p:txBody>
          <a:bodyPr/>
          <a:lstStyle>
            <a:lvl1pPr marL="0" indent="0">
              <a:buNone/>
              <a:defRPr sz="5689">
                <a:solidFill>
                  <a:schemeClr val="tx1">
                    <a:tint val="75000"/>
                  </a:schemeClr>
                </a:solidFill>
              </a:defRPr>
            </a:lvl1pPr>
            <a:lvl2pPr marL="1083701" indent="0">
              <a:buNone/>
              <a:defRPr sz="4741">
                <a:solidFill>
                  <a:schemeClr val="tx1">
                    <a:tint val="75000"/>
                  </a:schemeClr>
                </a:solidFill>
              </a:defRPr>
            </a:lvl2pPr>
            <a:lvl3pPr marL="2167402" indent="0">
              <a:buNone/>
              <a:defRPr sz="4267">
                <a:solidFill>
                  <a:schemeClr val="tx1">
                    <a:tint val="75000"/>
                  </a:schemeClr>
                </a:solidFill>
              </a:defRPr>
            </a:lvl3pPr>
            <a:lvl4pPr marL="3251103" indent="0">
              <a:buNone/>
              <a:defRPr sz="3792">
                <a:solidFill>
                  <a:schemeClr val="tx1">
                    <a:tint val="75000"/>
                  </a:schemeClr>
                </a:solidFill>
              </a:defRPr>
            </a:lvl4pPr>
            <a:lvl5pPr marL="4334805" indent="0">
              <a:buNone/>
              <a:defRPr sz="3792">
                <a:solidFill>
                  <a:schemeClr val="tx1">
                    <a:tint val="75000"/>
                  </a:schemeClr>
                </a:solidFill>
              </a:defRPr>
            </a:lvl5pPr>
            <a:lvl6pPr marL="5418506" indent="0">
              <a:buNone/>
              <a:defRPr sz="3792">
                <a:solidFill>
                  <a:schemeClr val="tx1">
                    <a:tint val="75000"/>
                  </a:schemeClr>
                </a:solidFill>
              </a:defRPr>
            </a:lvl6pPr>
            <a:lvl7pPr marL="6502207" indent="0">
              <a:buNone/>
              <a:defRPr sz="3792">
                <a:solidFill>
                  <a:schemeClr val="tx1">
                    <a:tint val="75000"/>
                  </a:schemeClr>
                </a:solidFill>
              </a:defRPr>
            </a:lvl7pPr>
            <a:lvl8pPr marL="7585908" indent="0">
              <a:buNone/>
              <a:defRPr sz="3792">
                <a:solidFill>
                  <a:schemeClr val="tx1">
                    <a:tint val="75000"/>
                  </a:schemeClr>
                </a:solidFill>
              </a:defRPr>
            </a:lvl8pPr>
            <a:lvl9pPr marL="8669609" indent="0">
              <a:buNone/>
              <a:defRPr sz="379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0684F7-3160-4533-B0BC-878D1EB5880A}"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8324F-75DF-4FE6-A28B-188B54D11AE1}" type="slidenum">
              <a:rPr lang="en-US" smtClean="0"/>
              <a:t>‹#›</a:t>
            </a:fld>
            <a:endParaRPr lang="en-US"/>
          </a:p>
        </p:txBody>
      </p:sp>
    </p:spTree>
    <p:extLst>
      <p:ext uri="{BB962C8B-B14F-4D97-AF65-F5344CB8AC3E}">
        <p14:creationId xmlns:p14="http://schemas.microsoft.com/office/powerpoint/2010/main" val="3419242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86796" y="4327407"/>
            <a:ext cx="12282011" cy="10314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30043" y="4327407"/>
            <a:ext cx="12282011" cy="10314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30C4AB-C22B-4FAE-AAA8-B5727C98B39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8324F-75DF-4FE6-A28B-188B54D11AE1}" type="slidenum">
              <a:rPr lang="en-US" smtClean="0"/>
              <a:t>‹#›</a:t>
            </a:fld>
            <a:endParaRPr lang="en-US"/>
          </a:p>
        </p:txBody>
      </p:sp>
    </p:spTree>
    <p:extLst>
      <p:ext uri="{BB962C8B-B14F-4D97-AF65-F5344CB8AC3E}">
        <p14:creationId xmlns:p14="http://schemas.microsoft.com/office/powerpoint/2010/main" val="1922329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90560" y="865483"/>
            <a:ext cx="24925258" cy="3142075"/>
          </a:xfrm>
        </p:spPr>
        <p:txBody>
          <a:bodyPr/>
          <a:lstStyle/>
          <a:p>
            <a:r>
              <a:rPr lang="en-US"/>
              <a:t>Click to edit Master title style</a:t>
            </a:r>
          </a:p>
        </p:txBody>
      </p:sp>
      <p:sp>
        <p:nvSpPr>
          <p:cNvPr id="3" name="Text Placeholder 2"/>
          <p:cNvSpPr>
            <a:spLocks noGrp="1"/>
          </p:cNvSpPr>
          <p:nvPr>
            <p:ph type="body" idx="1"/>
          </p:nvPr>
        </p:nvSpPr>
        <p:spPr>
          <a:xfrm>
            <a:off x="1990561" y="3984979"/>
            <a:ext cx="12225567" cy="1952977"/>
          </a:xfrm>
        </p:spPr>
        <p:txBody>
          <a:bodyPr anchor="b"/>
          <a:lstStyle>
            <a:lvl1pPr marL="0" indent="0">
              <a:buNone/>
              <a:defRPr sz="5689" b="1"/>
            </a:lvl1pPr>
            <a:lvl2pPr marL="1083701" indent="0">
              <a:buNone/>
              <a:defRPr sz="4741" b="1"/>
            </a:lvl2pPr>
            <a:lvl3pPr marL="2167402" indent="0">
              <a:buNone/>
              <a:defRPr sz="4267" b="1"/>
            </a:lvl3pPr>
            <a:lvl4pPr marL="3251103" indent="0">
              <a:buNone/>
              <a:defRPr sz="3792" b="1"/>
            </a:lvl4pPr>
            <a:lvl5pPr marL="4334805" indent="0">
              <a:buNone/>
              <a:defRPr sz="3792" b="1"/>
            </a:lvl5pPr>
            <a:lvl6pPr marL="5418506" indent="0">
              <a:buNone/>
              <a:defRPr sz="3792" b="1"/>
            </a:lvl6pPr>
            <a:lvl7pPr marL="6502207" indent="0">
              <a:buNone/>
              <a:defRPr sz="3792" b="1"/>
            </a:lvl7pPr>
            <a:lvl8pPr marL="7585908" indent="0">
              <a:buNone/>
              <a:defRPr sz="3792" b="1"/>
            </a:lvl8pPr>
            <a:lvl9pPr marL="8669609" indent="0">
              <a:buNone/>
              <a:defRPr sz="3792" b="1"/>
            </a:lvl9pPr>
          </a:lstStyle>
          <a:p>
            <a:pPr lvl="0"/>
            <a:r>
              <a:rPr lang="en-US"/>
              <a:t>Edit Master text styles</a:t>
            </a:r>
          </a:p>
        </p:txBody>
      </p:sp>
      <p:sp>
        <p:nvSpPr>
          <p:cNvPr id="4" name="Content Placeholder 3"/>
          <p:cNvSpPr>
            <a:spLocks noGrp="1"/>
          </p:cNvSpPr>
          <p:nvPr>
            <p:ph sz="half" idx="2"/>
          </p:nvPr>
        </p:nvSpPr>
        <p:spPr>
          <a:xfrm>
            <a:off x="1990561" y="5937956"/>
            <a:ext cx="12225567" cy="873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4630043" y="3984979"/>
            <a:ext cx="12285775" cy="1952977"/>
          </a:xfrm>
        </p:spPr>
        <p:txBody>
          <a:bodyPr anchor="b"/>
          <a:lstStyle>
            <a:lvl1pPr marL="0" indent="0">
              <a:buNone/>
              <a:defRPr sz="5689" b="1"/>
            </a:lvl1pPr>
            <a:lvl2pPr marL="1083701" indent="0">
              <a:buNone/>
              <a:defRPr sz="4741" b="1"/>
            </a:lvl2pPr>
            <a:lvl3pPr marL="2167402" indent="0">
              <a:buNone/>
              <a:defRPr sz="4267" b="1"/>
            </a:lvl3pPr>
            <a:lvl4pPr marL="3251103" indent="0">
              <a:buNone/>
              <a:defRPr sz="3792" b="1"/>
            </a:lvl4pPr>
            <a:lvl5pPr marL="4334805" indent="0">
              <a:buNone/>
              <a:defRPr sz="3792" b="1"/>
            </a:lvl5pPr>
            <a:lvl6pPr marL="5418506" indent="0">
              <a:buNone/>
              <a:defRPr sz="3792" b="1"/>
            </a:lvl6pPr>
            <a:lvl7pPr marL="6502207" indent="0">
              <a:buNone/>
              <a:defRPr sz="3792" b="1"/>
            </a:lvl7pPr>
            <a:lvl8pPr marL="7585908" indent="0">
              <a:buNone/>
              <a:defRPr sz="3792" b="1"/>
            </a:lvl8pPr>
            <a:lvl9pPr marL="8669609" indent="0">
              <a:buNone/>
              <a:defRPr sz="3792" b="1"/>
            </a:lvl9pPr>
          </a:lstStyle>
          <a:p>
            <a:pPr lvl="0"/>
            <a:r>
              <a:rPr lang="en-US"/>
              <a:t>Edit Master text styles</a:t>
            </a:r>
          </a:p>
        </p:txBody>
      </p:sp>
      <p:sp>
        <p:nvSpPr>
          <p:cNvPr id="6" name="Content Placeholder 5"/>
          <p:cNvSpPr>
            <a:spLocks noGrp="1"/>
          </p:cNvSpPr>
          <p:nvPr>
            <p:ph sz="quarter" idx="4"/>
          </p:nvPr>
        </p:nvSpPr>
        <p:spPr>
          <a:xfrm>
            <a:off x="14630043" y="5937956"/>
            <a:ext cx="12285775" cy="873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4F2BE2-4041-4F3C-8875-F9AEC7606DF3}" type="datetime1">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78324F-75DF-4FE6-A28B-188B54D11AE1}" type="slidenum">
              <a:rPr lang="en-US" smtClean="0"/>
              <a:t>‹#›</a:t>
            </a:fld>
            <a:endParaRPr lang="en-US"/>
          </a:p>
        </p:txBody>
      </p:sp>
    </p:spTree>
    <p:extLst>
      <p:ext uri="{BB962C8B-B14F-4D97-AF65-F5344CB8AC3E}">
        <p14:creationId xmlns:p14="http://schemas.microsoft.com/office/powerpoint/2010/main" val="2736095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A1908D-C391-4E21-B9CB-3B1BFC5A2BEE}"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78324F-75DF-4FE6-A28B-188B54D11AE1}" type="slidenum">
              <a:rPr lang="en-US" smtClean="0"/>
              <a:t>‹#›</a:t>
            </a:fld>
            <a:endParaRPr lang="en-US"/>
          </a:p>
        </p:txBody>
      </p:sp>
    </p:spTree>
    <p:extLst>
      <p:ext uri="{BB962C8B-B14F-4D97-AF65-F5344CB8AC3E}">
        <p14:creationId xmlns:p14="http://schemas.microsoft.com/office/powerpoint/2010/main" val="1600274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445F99-6AAF-41A2-958D-E65463473C51}" type="datetime1">
              <a:rPr lang="en-US" smtClean="0"/>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78324F-75DF-4FE6-A28B-188B54D11AE1}" type="slidenum">
              <a:rPr lang="en-US" smtClean="0"/>
              <a:t>‹#›</a:t>
            </a:fld>
            <a:endParaRPr lang="en-US"/>
          </a:p>
        </p:txBody>
      </p:sp>
    </p:spTree>
    <p:extLst>
      <p:ext uri="{BB962C8B-B14F-4D97-AF65-F5344CB8AC3E}">
        <p14:creationId xmlns:p14="http://schemas.microsoft.com/office/powerpoint/2010/main" val="1249539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561" y="1083733"/>
            <a:ext cx="9320631" cy="3793067"/>
          </a:xfrm>
        </p:spPr>
        <p:txBody>
          <a:bodyPr anchor="b"/>
          <a:lstStyle>
            <a:lvl1pPr>
              <a:defRPr sz="7585"/>
            </a:lvl1pPr>
          </a:lstStyle>
          <a:p>
            <a:r>
              <a:rPr lang="en-US"/>
              <a:t>Click to edit Master title style</a:t>
            </a:r>
          </a:p>
        </p:txBody>
      </p:sp>
      <p:sp>
        <p:nvSpPr>
          <p:cNvPr id="3" name="Content Placeholder 2"/>
          <p:cNvSpPr>
            <a:spLocks noGrp="1"/>
          </p:cNvSpPr>
          <p:nvPr>
            <p:ph idx="1"/>
          </p:nvPr>
        </p:nvSpPr>
        <p:spPr>
          <a:xfrm>
            <a:off x="12285775" y="2340564"/>
            <a:ext cx="14630043" cy="11552296"/>
          </a:xfrm>
        </p:spPr>
        <p:txBody>
          <a:bodyPr/>
          <a:lstStyle>
            <a:lvl1pPr>
              <a:defRPr sz="7585"/>
            </a:lvl1pPr>
            <a:lvl2pPr>
              <a:defRPr sz="6637"/>
            </a:lvl2pPr>
            <a:lvl3pPr>
              <a:defRPr sz="5689"/>
            </a:lvl3pPr>
            <a:lvl4pPr>
              <a:defRPr sz="4741"/>
            </a:lvl4pPr>
            <a:lvl5pPr>
              <a:defRPr sz="4741"/>
            </a:lvl5pPr>
            <a:lvl6pPr>
              <a:defRPr sz="4741"/>
            </a:lvl6pPr>
            <a:lvl7pPr>
              <a:defRPr sz="4741"/>
            </a:lvl7pPr>
            <a:lvl8pPr>
              <a:defRPr sz="4741"/>
            </a:lvl8pPr>
            <a:lvl9pPr>
              <a:defRPr sz="474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90561" y="4876800"/>
            <a:ext cx="9320631" cy="9034875"/>
          </a:xfrm>
        </p:spPr>
        <p:txBody>
          <a:bodyPr/>
          <a:lstStyle>
            <a:lvl1pPr marL="0" indent="0">
              <a:buNone/>
              <a:defRPr sz="3792"/>
            </a:lvl1pPr>
            <a:lvl2pPr marL="1083701" indent="0">
              <a:buNone/>
              <a:defRPr sz="3318"/>
            </a:lvl2pPr>
            <a:lvl3pPr marL="2167402" indent="0">
              <a:buNone/>
              <a:defRPr sz="2844"/>
            </a:lvl3pPr>
            <a:lvl4pPr marL="3251103" indent="0">
              <a:buNone/>
              <a:defRPr sz="2370"/>
            </a:lvl4pPr>
            <a:lvl5pPr marL="4334805" indent="0">
              <a:buNone/>
              <a:defRPr sz="2370"/>
            </a:lvl5pPr>
            <a:lvl6pPr marL="5418506" indent="0">
              <a:buNone/>
              <a:defRPr sz="2370"/>
            </a:lvl6pPr>
            <a:lvl7pPr marL="6502207" indent="0">
              <a:buNone/>
              <a:defRPr sz="2370"/>
            </a:lvl7pPr>
            <a:lvl8pPr marL="7585908" indent="0">
              <a:buNone/>
              <a:defRPr sz="2370"/>
            </a:lvl8pPr>
            <a:lvl9pPr marL="8669609" indent="0">
              <a:buNone/>
              <a:defRPr sz="2370"/>
            </a:lvl9pPr>
          </a:lstStyle>
          <a:p>
            <a:pPr lvl="0"/>
            <a:r>
              <a:rPr lang="en-US"/>
              <a:t>Edit Master text styles</a:t>
            </a:r>
          </a:p>
        </p:txBody>
      </p:sp>
      <p:sp>
        <p:nvSpPr>
          <p:cNvPr id="5" name="Date Placeholder 4"/>
          <p:cNvSpPr>
            <a:spLocks noGrp="1"/>
          </p:cNvSpPr>
          <p:nvPr>
            <p:ph type="dt" sz="half" idx="10"/>
          </p:nvPr>
        </p:nvSpPr>
        <p:spPr/>
        <p:txBody>
          <a:bodyPr/>
          <a:lstStyle/>
          <a:p>
            <a:fld id="{7E3BB732-2B05-4DD6-BEEE-03F89BC53CC8}"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8324F-75DF-4FE6-A28B-188B54D11AE1}" type="slidenum">
              <a:rPr lang="en-US" smtClean="0"/>
              <a:t>‹#›</a:t>
            </a:fld>
            <a:endParaRPr lang="en-US"/>
          </a:p>
        </p:txBody>
      </p:sp>
    </p:spTree>
    <p:extLst>
      <p:ext uri="{BB962C8B-B14F-4D97-AF65-F5344CB8AC3E}">
        <p14:creationId xmlns:p14="http://schemas.microsoft.com/office/powerpoint/2010/main" val="3554550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597859-46CF-A34F-9CFA-1782E5090F0F}"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832E0-1920-1D49-9F0E-FA30FE2D0405}" type="slidenum">
              <a:rPr lang="en-US" smtClean="0"/>
              <a:t>‹#›</a:t>
            </a:fld>
            <a:endParaRPr lang="en-US"/>
          </a:p>
        </p:txBody>
      </p:sp>
    </p:spTree>
    <p:extLst>
      <p:ext uri="{BB962C8B-B14F-4D97-AF65-F5344CB8AC3E}">
        <p14:creationId xmlns:p14="http://schemas.microsoft.com/office/powerpoint/2010/main" val="393407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561" y="1083733"/>
            <a:ext cx="9320631" cy="3793067"/>
          </a:xfrm>
        </p:spPr>
        <p:txBody>
          <a:bodyPr anchor="b"/>
          <a:lstStyle>
            <a:lvl1pPr>
              <a:defRPr sz="7585"/>
            </a:lvl1pPr>
          </a:lstStyle>
          <a:p>
            <a:r>
              <a:rPr lang="en-US"/>
              <a:t>Click to edit Master title style</a:t>
            </a:r>
          </a:p>
        </p:txBody>
      </p:sp>
      <p:sp>
        <p:nvSpPr>
          <p:cNvPr id="3" name="Picture Placeholder 2"/>
          <p:cNvSpPr>
            <a:spLocks noGrp="1" noChangeAspect="1"/>
          </p:cNvSpPr>
          <p:nvPr>
            <p:ph type="pic" idx="1"/>
          </p:nvPr>
        </p:nvSpPr>
        <p:spPr>
          <a:xfrm>
            <a:off x="12285775" y="2340564"/>
            <a:ext cx="14630043" cy="11552296"/>
          </a:xfrm>
        </p:spPr>
        <p:txBody>
          <a:bodyPr anchor="t"/>
          <a:lstStyle>
            <a:lvl1pPr marL="0" indent="0">
              <a:buNone/>
              <a:defRPr sz="7585"/>
            </a:lvl1pPr>
            <a:lvl2pPr marL="1083701" indent="0">
              <a:buNone/>
              <a:defRPr sz="6637"/>
            </a:lvl2pPr>
            <a:lvl3pPr marL="2167402" indent="0">
              <a:buNone/>
              <a:defRPr sz="5689"/>
            </a:lvl3pPr>
            <a:lvl4pPr marL="3251103" indent="0">
              <a:buNone/>
              <a:defRPr sz="4741"/>
            </a:lvl4pPr>
            <a:lvl5pPr marL="4334805" indent="0">
              <a:buNone/>
              <a:defRPr sz="4741"/>
            </a:lvl5pPr>
            <a:lvl6pPr marL="5418506" indent="0">
              <a:buNone/>
              <a:defRPr sz="4741"/>
            </a:lvl6pPr>
            <a:lvl7pPr marL="6502207" indent="0">
              <a:buNone/>
              <a:defRPr sz="4741"/>
            </a:lvl7pPr>
            <a:lvl8pPr marL="7585908" indent="0">
              <a:buNone/>
              <a:defRPr sz="4741"/>
            </a:lvl8pPr>
            <a:lvl9pPr marL="8669609" indent="0">
              <a:buNone/>
              <a:defRPr sz="4741"/>
            </a:lvl9pPr>
          </a:lstStyle>
          <a:p>
            <a:r>
              <a:rPr lang="en-US"/>
              <a:t>Click icon to add picture</a:t>
            </a:r>
          </a:p>
        </p:txBody>
      </p:sp>
      <p:sp>
        <p:nvSpPr>
          <p:cNvPr id="4" name="Text Placeholder 3"/>
          <p:cNvSpPr>
            <a:spLocks noGrp="1"/>
          </p:cNvSpPr>
          <p:nvPr>
            <p:ph type="body" sz="half" idx="2"/>
          </p:nvPr>
        </p:nvSpPr>
        <p:spPr>
          <a:xfrm>
            <a:off x="1990561" y="4876800"/>
            <a:ext cx="9320631" cy="9034875"/>
          </a:xfrm>
        </p:spPr>
        <p:txBody>
          <a:bodyPr/>
          <a:lstStyle>
            <a:lvl1pPr marL="0" indent="0">
              <a:buNone/>
              <a:defRPr sz="3792"/>
            </a:lvl1pPr>
            <a:lvl2pPr marL="1083701" indent="0">
              <a:buNone/>
              <a:defRPr sz="3318"/>
            </a:lvl2pPr>
            <a:lvl3pPr marL="2167402" indent="0">
              <a:buNone/>
              <a:defRPr sz="2844"/>
            </a:lvl3pPr>
            <a:lvl4pPr marL="3251103" indent="0">
              <a:buNone/>
              <a:defRPr sz="2370"/>
            </a:lvl4pPr>
            <a:lvl5pPr marL="4334805" indent="0">
              <a:buNone/>
              <a:defRPr sz="2370"/>
            </a:lvl5pPr>
            <a:lvl6pPr marL="5418506" indent="0">
              <a:buNone/>
              <a:defRPr sz="2370"/>
            </a:lvl6pPr>
            <a:lvl7pPr marL="6502207" indent="0">
              <a:buNone/>
              <a:defRPr sz="2370"/>
            </a:lvl7pPr>
            <a:lvl8pPr marL="7585908" indent="0">
              <a:buNone/>
              <a:defRPr sz="2370"/>
            </a:lvl8pPr>
            <a:lvl9pPr marL="8669609" indent="0">
              <a:buNone/>
              <a:defRPr sz="2370"/>
            </a:lvl9pPr>
          </a:lstStyle>
          <a:p>
            <a:pPr lvl="0"/>
            <a:r>
              <a:rPr lang="en-US"/>
              <a:t>Edit Master text styles</a:t>
            </a:r>
          </a:p>
        </p:txBody>
      </p:sp>
      <p:sp>
        <p:nvSpPr>
          <p:cNvPr id="5" name="Date Placeholder 4"/>
          <p:cNvSpPr>
            <a:spLocks noGrp="1"/>
          </p:cNvSpPr>
          <p:nvPr>
            <p:ph type="dt" sz="half" idx="10"/>
          </p:nvPr>
        </p:nvSpPr>
        <p:spPr/>
        <p:txBody>
          <a:bodyPr/>
          <a:lstStyle/>
          <a:p>
            <a:fld id="{8923FEC6-7AF7-4FCA-A3D1-9B166D813035}"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8324F-75DF-4FE6-A28B-188B54D11AE1}" type="slidenum">
              <a:rPr lang="en-US" smtClean="0"/>
              <a:t>‹#›</a:t>
            </a:fld>
            <a:endParaRPr lang="en-US"/>
          </a:p>
        </p:txBody>
      </p:sp>
    </p:spTree>
    <p:extLst>
      <p:ext uri="{BB962C8B-B14F-4D97-AF65-F5344CB8AC3E}">
        <p14:creationId xmlns:p14="http://schemas.microsoft.com/office/powerpoint/2010/main" val="1779171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C4AA7C-65A8-402D-A8DD-824586F057EE}"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8324F-75DF-4FE6-A28B-188B54D11AE1}" type="slidenum">
              <a:rPr lang="en-US" smtClean="0"/>
              <a:t>‹#›</a:t>
            </a:fld>
            <a:endParaRPr lang="en-US"/>
          </a:p>
        </p:txBody>
      </p:sp>
    </p:spTree>
    <p:extLst>
      <p:ext uri="{BB962C8B-B14F-4D97-AF65-F5344CB8AC3E}">
        <p14:creationId xmlns:p14="http://schemas.microsoft.com/office/powerpoint/2010/main" val="3810669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680739" y="865481"/>
            <a:ext cx="6231315" cy="1377620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86796" y="865481"/>
            <a:ext cx="18332708" cy="1377620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DAEBCB-EAD0-42AF-A02B-D30D826D6B57}"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8324F-75DF-4FE6-A28B-188B54D11AE1}" type="slidenum">
              <a:rPr lang="en-US" smtClean="0"/>
              <a:t>‹#›</a:t>
            </a:fld>
            <a:endParaRPr lang="en-US"/>
          </a:p>
        </p:txBody>
      </p:sp>
    </p:spTree>
    <p:extLst>
      <p:ext uri="{BB962C8B-B14F-4D97-AF65-F5344CB8AC3E}">
        <p14:creationId xmlns:p14="http://schemas.microsoft.com/office/powerpoint/2010/main" val="2668652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71745" y="4052714"/>
            <a:ext cx="24925258" cy="6762043"/>
          </a:xfrm>
        </p:spPr>
        <p:txBody>
          <a:bodyPr anchor="b"/>
          <a:lstStyle>
            <a:lvl1pPr>
              <a:defRPr sz="14222"/>
            </a:lvl1pPr>
          </a:lstStyle>
          <a:p>
            <a:r>
              <a:rPr lang="en-US"/>
              <a:t>Click to edit Master title style</a:t>
            </a:r>
          </a:p>
        </p:txBody>
      </p:sp>
      <p:sp>
        <p:nvSpPr>
          <p:cNvPr id="3" name="Text Placeholder 2"/>
          <p:cNvSpPr>
            <a:spLocks noGrp="1"/>
          </p:cNvSpPr>
          <p:nvPr>
            <p:ph type="body" idx="1"/>
          </p:nvPr>
        </p:nvSpPr>
        <p:spPr>
          <a:xfrm>
            <a:off x="1971745" y="10878728"/>
            <a:ext cx="24925258" cy="3555999"/>
          </a:xfrm>
        </p:spPr>
        <p:txBody>
          <a:bodyPr/>
          <a:lstStyle>
            <a:lvl1pPr marL="0" indent="0">
              <a:buNone/>
              <a:defRPr sz="5689">
                <a:solidFill>
                  <a:schemeClr val="tx1">
                    <a:tint val="75000"/>
                  </a:schemeClr>
                </a:solidFill>
              </a:defRPr>
            </a:lvl1pPr>
            <a:lvl2pPr marL="1083701" indent="0">
              <a:buNone/>
              <a:defRPr sz="4741">
                <a:solidFill>
                  <a:schemeClr val="tx1">
                    <a:tint val="75000"/>
                  </a:schemeClr>
                </a:solidFill>
              </a:defRPr>
            </a:lvl2pPr>
            <a:lvl3pPr marL="2167402" indent="0">
              <a:buNone/>
              <a:defRPr sz="4267">
                <a:solidFill>
                  <a:schemeClr val="tx1">
                    <a:tint val="75000"/>
                  </a:schemeClr>
                </a:solidFill>
              </a:defRPr>
            </a:lvl3pPr>
            <a:lvl4pPr marL="3251103" indent="0">
              <a:buNone/>
              <a:defRPr sz="3792">
                <a:solidFill>
                  <a:schemeClr val="tx1">
                    <a:tint val="75000"/>
                  </a:schemeClr>
                </a:solidFill>
              </a:defRPr>
            </a:lvl4pPr>
            <a:lvl5pPr marL="4334805" indent="0">
              <a:buNone/>
              <a:defRPr sz="3792">
                <a:solidFill>
                  <a:schemeClr val="tx1">
                    <a:tint val="75000"/>
                  </a:schemeClr>
                </a:solidFill>
              </a:defRPr>
            </a:lvl5pPr>
            <a:lvl6pPr marL="5418506" indent="0">
              <a:buNone/>
              <a:defRPr sz="3792">
                <a:solidFill>
                  <a:schemeClr val="tx1">
                    <a:tint val="75000"/>
                  </a:schemeClr>
                </a:solidFill>
              </a:defRPr>
            </a:lvl6pPr>
            <a:lvl7pPr marL="6502207" indent="0">
              <a:buNone/>
              <a:defRPr sz="3792">
                <a:solidFill>
                  <a:schemeClr val="tx1">
                    <a:tint val="75000"/>
                  </a:schemeClr>
                </a:solidFill>
              </a:defRPr>
            </a:lvl7pPr>
            <a:lvl8pPr marL="7585908" indent="0">
              <a:buNone/>
              <a:defRPr sz="3792">
                <a:solidFill>
                  <a:schemeClr val="tx1">
                    <a:tint val="75000"/>
                  </a:schemeClr>
                </a:solidFill>
              </a:defRPr>
            </a:lvl8pPr>
            <a:lvl9pPr marL="8669609" indent="0">
              <a:buNone/>
              <a:defRPr sz="379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597859-46CF-A34F-9CFA-1782E5090F0F}"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832E0-1920-1D49-9F0E-FA30FE2D0405}" type="slidenum">
              <a:rPr lang="en-US" smtClean="0"/>
              <a:t>‹#›</a:t>
            </a:fld>
            <a:endParaRPr lang="en-US"/>
          </a:p>
        </p:txBody>
      </p:sp>
    </p:spTree>
    <p:extLst>
      <p:ext uri="{BB962C8B-B14F-4D97-AF65-F5344CB8AC3E}">
        <p14:creationId xmlns:p14="http://schemas.microsoft.com/office/powerpoint/2010/main" val="3040757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86796" y="4327407"/>
            <a:ext cx="12282011" cy="10314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30043" y="4327407"/>
            <a:ext cx="12282011" cy="10314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597859-46CF-A34F-9CFA-1782E5090F0F}"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832E0-1920-1D49-9F0E-FA30FE2D0405}" type="slidenum">
              <a:rPr lang="en-US" smtClean="0"/>
              <a:t>‹#›</a:t>
            </a:fld>
            <a:endParaRPr lang="en-US"/>
          </a:p>
        </p:txBody>
      </p:sp>
    </p:spTree>
    <p:extLst>
      <p:ext uri="{BB962C8B-B14F-4D97-AF65-F5344CB8AC3E}">
        <p14:creationId xmlns:p14="http://schemas.microsoft.com/office/powerpoint/2010/main" val="6853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90560" y="865483"/>
            <a:ext cx="24925258" cy="3142075"/>
          </a:xfrm>
        </p:spPr>
        <p:txBody>
          <a:bodyPr/>
          <a:lstStyle/>
          <a:p>
            <a:r>
              <a:rPr lang="en-US"/>
              <a:t>Click to edit Master title style</a:t>
            </a:r>
          </a:p>
        </p:txBody>
      </p:sp>
      <p:sp>
        <p:nvSpPr>
          <p:cNvPr id="3" name="Text Placeholder 2"/>
          <p:cNvSpPr>
            <a:spLocks noGrp="1"/>
          </p:cNvSpPr>
          <p:nvPr>
            <p:ph type="body" idx="1"/>
          </p:nvPr>
        </p:nvSpPr>
        <p:spPr>
          <a:xfrm>
            <a:off x="1990561" y="3984979"/>
            <a:ext cx="12225567" cy="1952977"/>
          </a:xfrm>
        </p:spPr>
        <p:txBody>
          <a:bodyPr anchor="b"/>
          <a:lstStyle>
            <a:lvl1pPr marL="0" indent="0">
              <a:buNone/>
              <a:defRPr sz="5689" b="1"/>
            </a:lvl1pPr>
            <a:lvl2pPr marL="1083701" indent="0">
              <a:buNone/>
              <a:defRPr sz="4741" b="1"/>
            </a:lvl2pPr>
            <a:lvl3pPr marL="2167402" indent="0">
              <a:buNone/>
              <a:defRPr sz="4267" b="1"/>
            </a:lvl3pPr>
            <a:lvl4pPr marL="3251103" indent="0">
              <a:buNone/>
              <a:defRPr sz="3792" b="1"/>
            </a:lvl4pPr>
            <a:lvl5pPr marL="4334805" indent="0">
              <a:buNone/>
              <a:defRPr sz="3792" b="1"/>
            </a:lvl5pPr>
            <a:lvl6pPr marL="5418506" indent="0">
              <a:buNone/>
              <a:defRPr sz="3792" b="1"/>
            </a:lvl6pPr>
            <a:lvl7pPr marL="6502207" indent="0">
              <a:buNone/>
              <a:defRPr sz="3792" b="1"/>
            </a:lvl7pPr>
            <a:lvl8pPr marL="7585908" indent="0">
              <a:buNone/>
              <a:defRPr sz="3792" b="1"/>
            </a:lvl8pPr>
            <a:lvl9pPr marL="8669609" indent="0">
              <a:buNone/>
              <a:defRPr sz="3792" b="1"/>
            </a:lvl9pPr>
          </a:lstStyle>
          <a:p>
            <a:pPr lvl="0"/>
            <a:r>
              <a:rPr lang="en-US"/>
              <a:t>Edit Master text styles</a:t>
            </a:r>
          </a:p>
        </p:txBody>
      </p:sp>
      <p:sp>
        <p:nvSpPr>
          <p:cNvPr id="4" name="Content Placeholder 3"/>
          <p:cNvSpPr>
            <a:spLocks noGrp="1"/>
          </p:cNvSpPr>
          <p:nvPr>
            <p:ph sz="half" idx="2"/>
          </p:nvPr>
        </p:nvSpPr>
        <p:spPr>
          <a:xfrm>
            <a:off x="1990561" y="5937956"/>
            <a:ext cx="12225567" cy="873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4630043" y="3984979"/>
            <a:ext cx="12285775" cy="1952977"/>
          </a:xfrm>
        </p:spPr>
        <p:txBody>
          <a:bodyPr anchor="b"/>
          <a:lstStyle>
            <a:lvl1pPr marL="0" indent="0">
              <a:buNone/>
              <a:defRPr sz="5689" b="1"/>
            </a:lvl1pPr>
            <a:lvl2pPr marL="1083701" indent="0">
              <a:buNone/>
              <a:defRPr sz="4741" b="1"/>
            </a:lvl2pPr>
            <a:lvl3pPr marL="2167402" indent="0">
              <a:buNone/>
              <a:defRPr sz="4267" b="1"/>
            </a:lvl3pPr>
            <a:lvl4pPr marL="3251103" indent="0">
              <a:buNone/>
              <a:defRPr sz="3792" b="1"/>
            </a:lvl4pPr>
            <a:lvl5pPr marL="4334805" indent="0">
              <a:buNone/>
              <a:defRPr sz="3792" b="1"/>
            </a:lvl5pPr>
            <a:lvl6pPr marL="5418506" indent="0">
              <a:buNone/>
              <a:defRPr sz="3792" b="1"/>
            </a:lvl6pPr>
            <a:lvl7pPr marL="6502207" indent="0">
              <a:buNone/>
              <a:defRPr sz="3792" b="1"/>
            </a:lvl7pPr>
            <a:lvl8pPr marL="7585908" indent="0">
              <a:buNone/>
              <a:defRPr sz="3792" b="1"/>
            </a:lvl8pPr>
            <a:lvl9pPr marL="8669609" indent="0">
              <a:buNone/>
              <a:defRPr sz="3792" b="1"/>
            </a:lvl9pPr>
          </a:lstStyle>
          <a:p>
            <a:pPr lvl="0"/>
            <a:r>
              <a:rPr lang="en-US"/>
              <a:t>Edit Master text styles</a:t>
            </a:r>
          </a:p>
        </p:txBody>
      </p:sp>
      <p:sp>
        <p:nvSpPr>
          <p:cNvPr id="6" name="Content Placeholder 5"/>
          <p:cNvSpPr>
            <a:spLocks noGrp="1"/>
          </p:cNvSpPr>
          <p:nvPr>
            <p:ph sz="quarter" idx="4"/>
          </p:nvPr>
        </p:nvSpPr>
        <p:spPr>
          <a:xfrm>
            <a:off x="14630043" y="5937956"/>
            <a:ext cx="12285775" cy="873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597859-46CF-A34F-9CFA-1782E5090F0F}" type="datetimeFigureOut">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7832E0-1920-1D49-9F0E-FA30FE2D0405}" type="slidenum">
              <a:rPr lang="en-US" smtClean="0"/>
              <a:t>‹#›</a:t>
            </a:fld>
            <a:endParaRPr lang="en-US"/>
          </a:p>
        </p:txBody>
      </p:sp>
    </p:spTree>
    <p:extLst>
      <p:ext uri="{BB962C8B-B14F-4D97-AF65-F5344CB8AC3E}">
        <p14:creationId xmlns:p14="http://schemas.microsoft.com/office/powerpoint/2010/main" val="2595481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597859-46CF-A34F-9CFA-1782E5090F0F}" type="datetimeFigureOut">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7832E0-1920-1D49-9F0E-FA30FE2D0405}" type="slidenum">
              <a:rPr lang="en-US" smtClean="0"/>
              <a:t>‹#›</a:t>
            </a:fld>
            <a:endParaRPr lang="en-US"/>
          </a:p>
        </p:txBody>
      </p:sp>
    </p:spTree>
    <p:extLst>
      <p:ext uri="{BB962C8B-B14F-4D97-AF65-F5344CB8AC3E}">
        <p14:creationId xmlns:p14="http://schemas.microsoft.com/office/powerpoint/2010/main" val="1749806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597859-46CF-A34F-9CFA-1782E5090F0F}" type="datetimeFigureOut">
              <a:rPr lang="en-US" smtClean="0"/>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7832E0-1920-1D49-9F0E-FA30FE2D0405}" type="slidenum">
              <a:rPr lang="en-US" smtClean="0"/>
              <a:t>‹#›</a:t>
            </a:fld>
            <a:endParaRPr lang="en-US"/>
          </a:p>
        </p:txBody>
      </p:sp>
    </p:spTree>
    <p:extLst>
      <p:ext uri="{BB962C8B-B14F-4D97-AF65-F5344CB8AC3E}">
        <p14:creationId xmlns:p14="http://schemas.microsoft.com/office/powerpoint/2010/main" val="2711717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561" y="1083733"/>
            <a:ext cx="9320631" cy="3793067"/>
          </a:xfrm>
        </p:spPr>
        <p:txBody>
          <a:bodyPr anchor="b"/>
          <a:lstStyle>
            <a:lvl1pPr>
              <a:defRPr sz="7585"/>
            </a:lvl1pPr>
          </a:lstStyle>
          <a:p>
            <a:r>
              <a:rPr lang="en-US"/>
              <a:t>Click to edit Master title style</a:t>
            </a:r>
          </a:p>
        </p:txBody>
      </p:sp>
      <p:sp>
        <p:nvSpPr>
          <p:cNvPr id="3" name="Content Placeholder 2"/>
          <p:cNvSpPr>
            <a:spLocks noGrp="1"/>
          </p:cNvSpPr>
          <p:nvPr>
            <p:ph idx="1"/>
          </p:nvPr>
        </p:nvSpPr>
        <p:spPr>
          <a:xfrm>
            <a:off x="12285775" y="2340564"/>
            <a:ext cx="14630043" cy="11552296"/>
          </a:xfrm>
        </p:spPr>
        <p:txBody>
          <a:bodyPr/>
          <a:lstStyle>
            <a:lvl1pPr>
              <a:defRPr sz="7585"/>
            </a:lvl1pPr>
            <a:lvl2pPr>
              <a:defRPr sz="6637"/>
            </a:lvl2pPr>
            <a:lvl3pPr>
              <a:defRPr sz="5689"/>
            </a:lvl3pPr>
            <a:lvl4pPr>
              <a:defRPr sz="4741"/>
            </a:lvl4pPr>
            <a:lvl5pPr>
              <a:defRPr sz="4741"/>
            </a:lvl5pPr>
            <a:lvl6pPr>
              <a:defRPr sz="4741"/>
            </a:lvl6pPr>
            <a:lvl7pPr>
              <a:defRPr sz="4741"/>
            </a:lvl7pPr>
            <a:lvl8pPr>
              <a:defRPr sz="4741"/>
            </a:lvl8pPr>
            <a:lvl9pPr>
              <a:defRPr sz="474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90561" y="4876800"/>
            <a:ext cx="9320631" cy="9034875"/>
          </a:xfrm>
        </p:spPr>
        <p:txBody>
          <a:bodyPr/>
          <a:lstStyle>
            <a:lvl1pPr marL="0" indent="0">
              <a:buNone/>
              <a:defRPr sz="3792"/>
            </a:lvl1pPr>
            <a:lvl2pPr marL="1083701" indent="0">
              <a:buNone/>
              <a:defRPr sz="3318"/>
            </a:lvl2pPr>
            <a:lvl3pPr marL="2167402" indent="0">
              <a:buNone/>
              <a:defRPr sz="2844"/>
            </a:lvl3pPr>
            <a:lvl4pPr marL="3251103" indent="0">
              <a:buNone/>
              <a:defRPr sz="2370"/>
            </a:lvl4pPr>
            <a:lvl5pPr marL="4334805" indent="0">
              <a:buNone/>
              <a:defRPr sz="2370"/>
            </a:lvl5pPr>
            <a:lvl6pPr marL="5418506" indent="0">
              <a:buNone/>
              <a:defRPr sz="2370"/>
            </a:lvl6pPr>
            <a:lvl7pPr marL="6502207" indent="0">
              <a:buNone/>
              <a:defRPr sz="2370"/>
            </a:lvl7pPr>
            <a:lvl8pPr marL="7585908" indent="0">
              <a:buNone/>
              <a:defRPr sz="2370"/>
            </a:lvl8pPr>
            <a:lvl9pPr marL="8669609" indent="0">
              <a:buNone/>
              <a:defRPr sz="2370"/>
            </a:lvl9pPr>
          </a:lstStyle>
          <a:p>
            <a:pPr lvl="0"/>
            <a:r>
              <a:rPr lang="en-US"/>
              <a:t>Edit Master text styles</a:t>
            </a:r>
          </a:p>
        </p:txBody>
      </p:sp>
      <p:sp>
        <p:nvSpPr>
          <p:cNvPr id="5" name="Date Placeholder 4"/>
          <p:cNvSpPr>
            <a:spLocks noGrp="1"/>
          </p:cNvSpPr>
          <p:nvPr>
            <p:ph type="dt" sz="half" idx="10"/>
          </p:nvPr>
        </p:nvSpPr>
        <p:spPr/>
        <p:txBody>
          <a:bodyPr/>
          <a:lstStyle/>
          <a:p>
            <a:fld id="{80597859-46CF-A34F-9CFA-1782E5090F0F}"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832E0-1920-1D49-9F0E-FA30FE2D0405}" type="slidenum">
              <a:rPr lang="en-US" smtClean="0"/>
              <a:t>‹#›</a:t>
            </a:fld>
            <a:endParaRPr lang="en-US"/>
          </a:p>
        </p:txBody>
      </p:sp>
    </p:spTree>
    <p:extLst>
      <p:ext uri="{BB962C8B-B14F-4D97-AF65-F5344CB8AC3E}">
        <p14:creationId xmlns:p14="http://schemas.microsoft.com/office/powerpoint/2010/main" val="1001144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561" y="1083733"/>
            <a:ext cx="9320631" cy="3793067"/>
          </a:xfrm>
        </p:spPr>
        <p:txBody>
          <a:bodyPr anchor="b"/>
          <a:lstStyle>
            <a:lvl1pPr>
              <a:defRPr sz="7585"/>
            </a:lvl1pPr>
          </a:lstStyle>
          <a:p>
            <a:r>
              <a:rPr lang="en-US"/>
              <a:t>Click to edit Master title style</a:t>
            </a:r>
          </a:p>
        </p:txBody>
      </p:sp>
      <p:sp>
        <p:nvSpPr>
          <p:cNvPr id="3" name="Picture Placeholder 2"/>
          <p:cNvSpPr>
            <a:spLocks noGrp="1" noChangeAspect="1"/>
          </p:cNvSpPr>
          <p:nvPr>
            <p:ph type="pic" idx="1"/>
          </p:nvPr>
        </p:nvSpPr>
        <p:spPr>
          <a:xfrm>
            <a:off x="12285775" y="2340564"/>
            <a:ext cx="14630043" cy="11552296"/>
          </a:xfrm>
        </p:spPr>
        <p:txBody>
          <a:bodyPr anchor="t"/>
          <a:lstStyle>
            <a:lvl1pPr marL="0" indent="0">
              <a:buNone/>
              <a:defRPr sz="7585"/>
            </a:lvl1pPr>
            <a:lvl2pPr marL="1083701" indent="0">
              <a:buNone/>
              <a:defRPr sz="6637"/>
            </a:lvl2pPr>
            <a:lvl3pPr marL="2167402" indent="0">
              <a:buNone/>
              <a:defRPr sz="5689"/>
            </a:lvl3pPr>
            <a:lvl4pPr marL="3251103" indent="0">
              <a:buNone/>
              <a:defRPr sz="4741"/>
            </a:lvl4pPr>
            <a:lvl5pPr marL="4334805" indent="0">
              <a:buNone/>
              <a:defRPr sz="4741"/>
            </a:lvl5pPr>
            <a:lvl6pPr marL="5418506" indent="0">
              <a:buNone/>
              <a:defRPr sz="4741"/>
            </a:lvl6pPr>
            <a:lvl7pPr marL="6502207" indent="0">
              <a:buNone/>
              <a:defRPr sz="4741"/>
            </a:lvl7pPr>
            <a:lvl8pPr marL="7585908" indent="0">
              <a:buNone/>
              <a:defRPr sz="4741"/>
            </a:lvl8pPr>
            <a:lvl9pPr marL="8669609" indent="0">
              <a:buNone/>
              <a:defRPr sz="4741"/>
            </a:lvl9pPr>
          </a:lstStyle>
          <a:p>
            <a:r>
              <a:rPr lang="en-US"/>
              <a:t>Click icon to add picture</a:t>
            </a:r>
          </a:p>
        </p:txBody>
      </p:sp>
      <p:sp>
        <p:nvSpPr>
          <p:cNvPr id="4" name="Text Placeholder 3"/>
          <p:cNvSpPr>
            <a:spLocks noGrp="1"/>
          </p:cNvSpPr>
          <p:nvPr>
            <p:ph type="body" sz="half" idx="2"/>
          </p:nvPr>
        </p:nvSpPr>
        <p:spPr>
          <a:xfrm>
            <a:off x="1990561" y="4876800"/>
            <a:ext cx="9320631" cy="9034875"/>
          </a:xfrm>
        </p:spPr>
        <p:txBody>
          <a:bodyPr/>
          <a:lstStyle>
            <a:lvl1pPr marL="0" indent="0">
              <a:buNone/>
              <a:defRPr sz="3792"/>
            </a:lvl1pPr>
            <a:lvl2pPr marL="1083701" indent="0">
              <a:buNone/>
              <a:defRPr sz="3318"/>
            </a:lvl2pPr>
            <a:lvl3pPr marL="2167402" indent="0">
              <a:buNone/>
              <a:defRPr sz="2844"/>
            </a:lvl3pPr>
            <a:lvl4pPr marL="3251103" indent="0">
              <a:buNone/>
              <a:defRPr sz="2370"/>
            </a:lvl4pPr>
            <a:lvl5pPr marL="4334805" indent="0">
              <a:buNone/>
              <a:defRPr sz="2370"/>
            </a:lvl5pPr>
            <a:lvl6pPr marL="5418506" indent="0">
              <a:buNone/>
              <a:defRPr sz="2370"/>
            </a:lvl6pPr>
            <a:lvl7pPr marL="6502207" indent="0">
              <a:buNone/>
              <a:defRPr sz="2370"/>
            </a:lvl7pPr>
            <a:lvl8pPr marL="7585908" indent="0">
              <a:buNone/>
              <a:defRPr sz="2370"/>
            </a:lvl8pPr>
            <a:lvl9pPr marL="8669609" indent="0">
              <a:buNone/>
              <a:defRPr sz="2370"/>
            </a:lvl9pPr>
          </a:lstStyle>
          <a:p>
            <a:pPr lvl="0"/>
            <a:r>
              <a:rPr lang="en-US"/>
              <a:t>Edit Master text styles</a:t>
            </a:r>
          </a:p>
        </p:txBody>
      </p:sp>
      <p:sp>
        <p:nvSpPr>
          <p:cNvPr id="5" name="Date Placeholder 4"/>
          <p:cNvSpPr>
            <a:spLocks noGrp="1"/>
          </p:cNvSpPr>
          <p:nvPr>
            <p:ph type="dt" sz="half" idx="10"/>
          </p:nvPr>
        </p:nvSpPr>
        <p:spPr/>
        <p:txBody>
          <a:bodyPr/>
          <a:lstStyle/>
          <a:p>
            <a:fld id="{80597859-46CF-A34F-9CFA-1782E5090F0F}"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832E0-1920-1D49-9F0E-FA30FE2D0405}" type="slidenum">
              <a:rPr lang="en-US" smtClean="0"/>
              <a:t>‹#›</a:t>
            </a:fld>
            <a:endParaRPr lang="en-US"/>
          </a:p>
        </p:txBody>
      </p:sp>
    </p:spTree>
    <p:extLst>
      <p:ext uri="{BB962C8B-B14F-4D97-AF65-F5344CB8AC3E}">
        <p14:creationId xmlns:p14="http://schemas.microsoft.com/office/powerpoint/2010/main" val="80569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6796" y="865483"/>
            <a:ext cx="24925258" cy="3142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986796" y="4327407"/>
            <a:ext cx="24925258" cy="103142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86796" y="15066905"/>
            <a:ext cx="6502241" cy="865481"/>
          </a:xfrm>
          <a:prstGeom prst="rect">
            <a:avLst/>
          </a:prstGeom>
        </p:spPr>
        <p:txBody>
          <a:bodyPr vert="horz" lIns="91440" tIns="45720" rIns="91440" bIns="45720" rtlCol="0" anchor="ctr"/>
          <a:lstStyle>
            <a:lvl1pPr algn="l">
              <a:defRPr sz="2844">
                <a:solidFill>
                  <a:schemeClr val="tx1">
                    <a:tint val="75000"/>
                  </a:schemeClr>
                </a:solidFill>
              </a:defRPr>
            </a:lvl1pPr>
          </a:lstStyle>
          <a:p>
            <a:fld id="{6F608D43-404C-4543-94E4-B8C80E54CFAE}" type="datetime1">
              <a:rPr lang="en-US" smtClean="0"/>
              <a:t>6/13/2023</a:t>
            </a:fld>
            <a:endParaRPr lang="en-US"/>
          </a:p>
        </p:txBody>
      </p:sp>
      <p:sp>
        <p:nvSpPr>
          <p:cNvPr id="5" name="Footer Placeholder 4"/>
          <p:cNvSpPr>
            <a:spLocks noGrp="1"/>
          </p:cNvSpPr>
          <p:nvPr>
            <p:ph type="ftr" sz="quarter" idx="3"/>
          </p:nvPr>
        </p:nvSpPr>
        <p:spPr>
          <a:xfrm>
            <a:off x="9572744" y="15066905"/>
            <a:ext cx="9753362" cy="865481"/>
          </a:xfrm>
          <a:prstGeom prst="rect">
            <a:avLst/>
          </a:prstGeom>
        </p:spPr>
        <p:txBody>
          <a:bodyPr vert="horz" lIns="91440" tIns="45720" rIns="91440" bIns="45720" rtlCol="0" anchor="ctr"/>
          <a:lstStyle>
            <a:lvl1pPr algn="ctr">
              <a:defRPr sz="2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0409813" y="15066905"/>
            <a:ext cx="6502241" cy="865481"/>
          </a:xfrm>
          <a:prstGeom prst="rect">
            <a:avLst/>
          </a:prstGeom>
        </p:spPr>
        <p:txBody>
          <a:bodyPr vert="horz" lIns="91440" tIns="45720" rIns="91440" bIns="45720" rtlCol="0" anchor="ctr"/>
          <a:lstStyle>
            <a:lvl1pPr algn="r">
              <a:defRPr sz="2844">
                <a:solidFill>
                  <a:schemeClr val="tx1">
                    <a:tint val="75000"/>
                  </a:schemeClr>
                </a:solidFill>
              </a:defRPr>
            </a:lvl1pPr>
          </a:lstStyle>
          <a:p>
            <a:fld id="{8478324F-75DF-4FE6-A28B-188B54D11AE1}" type="slidenum">
              <a:rPr lang="en-US" smtClean="0"/>
              <a:t>‹#›</a:t>
            </a:fld>
            <a:endParaRPr lang="en-US"/>
          </a:p>
        </p:txBody>
      </p:sp>
    </p:spTree>
    <p:extLst>
      <p:ext uri="{BB962C8B-B14F-4D97-AF65-F5344CB8AC3E}">
        <p14:creationId xmlns:p14="http://schemas.microsoft.com/office/powerpoint/2010/main" val="6802177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2167402" rtl="0" eaLnBrk="1" latinLnBrk="0" hangingPunct="1">
        <a:lnSpc>
          <a:spcPct val="90000"/>
        </a:lnSpc>
        <a:spcBef>
          <a:spcPct val="0"/>
        </a:spcBef>
        <a:buNone/>
        <a:defRPr sz="10429" kern="1200">
          <a:solidFill>
            <a:schemeClr val="tx1"/>
          </a:solidFill>
          <a:latin typeface="+mj-lt"/>
          <a:ea typeface="+mj-ea"/>
          <a:cs typeface="+mj-cs"/>
        </a:defRPr>
      </a:lvl1pPr>
    </p:titleStyle>
    <p:bodyStyle>
      <a:lvl1pPr marL="541851" indent="-541851" algn="l" defTabSz="2167402" rtl="0" eaLnBrk="1" latinLnBrk="0" hangingPunct="1">
        <a:lnSpc>
          <a:spcPct val="90000"/>
        </a:lnSpc>
        <a:spcBef>
          <a:spcPts val="2370"/>
        </a:spcBef>
        <a:buFont typeface="Arial" panose="020B0604020202020204" pitchFamily="34" charset="0"/>
        <a:buChar char="•"/>
        <a:defRPr sz="6637" kern="1200">
          <a:solidFill>
            <a:schemeClr val="tx1"/>
          </a:solidFill>
          <a:latin typeface="+mn-lt"/>
          <a:ea typeface="+mn-ea"/>
          <a:cs typeface="+mn-cs"/>
        </a:defRPr>
      </a:lvl1pPr>
      <a:lvl2pPr marL="1625552" indent="-541851" algn="l" defTabSz="2167402" rtl="0" eaLnBrk="1" latinLnBrk="0" hangingPunct="1">
        <a:lnSpc>
          <a:spcPct val="90000"/>
        </a:lnSpc>
        <a:spcBef>
          <a:spcPts val="1185"/>
        </a:spcBef>
        <a:buFont typeface="Arial" panose="020B0604020202020204" pitchFamily="34" charset="0"/>
        <a:buChar char="•"/>
        <a:defRPr sz="5689" kern="1200">
          <a:solidFill>
            <a:schemeClr val="tx1"/>
          </a:solidFill>
          <a:latin typeface="+mn-lt"/>
          <a:ea typeface="+mn-ea"/>
          <a:cs typeface="+mn-cs"/>
        </a:defRPr>
      </a:lvl2pPr>
      <a:lvl3pPr marL="2709253" indent="-541851" algn="l" defTabSz="2167402" rtl="0" eaLnBrk="1" latinLnBrk="0" hangingPunct="1">
        <a:lnSpc>
          <a:spcPct val="90000"/>
        </a:lnSpc>
        <a:spcBef>
          <a:spcPts val="1185"/>
        </a:spcBef>
        <a:buFont typeface="Arial" panose="020B0604020202020204" pitchFamily="34" charset="0"/>
        <a:buChar char="•"/>
        <a:defRPr sz="4741" kern="1200">
          <a:solidFill>
            <a:schemeClr val="tx1"/>
          </a:solidFill>
          <a:latin typeface="+mn-lt"/>
          <a:ea typeface="+mn-ea"/>
          <a:cs typeface="+mn-cs"/>
        </a:defRPr>
      </a:lvl3pPr>
      <a:lvl4pPr marL="3792954"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4pPr>
      <a:lvl5pPr marL="4876655"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5pPr>
      <a:lvl6pPr marL="5960356"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6pPr>
      <a:lvl7pPr marL="7044058"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7pPr>
      <a:lvl8pPr marL="8127759"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8pPr>
      <a:lvl9pPr marL="9211460"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9pPr>
    </p:bodyStyle>
    <p:otherStyle>
      <a:defPPr>
        <a:defRPr lang="en-US"/>
      </a:defPPr>
      <a:lvl1pPr marL="0" algn="l" defTabSz="2167402" rtl="0" eaLnBrk="1" latinLnBrk="0" hangingPunct="1">
        <a:defRPr sz="4267" kern="1200">
          <a:solidFill>
            <a:schemeClr val="tx1"/>
          </a:solidFill>
          <a:latin typeface="+mn-lt"/>
          <a:ea typeface="+mn-ea"/>
          <a:cs typeface="+mn-cs"/>
        </a:defRPr>
      </a:lvl1pPr>
      <a:lvl2pPr marL="1083701" algn="l" defTabSz="2167402" rtl="0" eaLnBrk="1" latinLnBrk="0" hangingPunct="1">
        <a:defRPr sz="4267" kern="1200">
          <a:solidFill>
            <a:schemeClr val="tx1"/>
          </a:solidFill>
          <a:latin typeface="+mn-lt"/>
          <a:ea typeface="+mn-ea"/>
          <a:cs typeface="+mn-cs"/>
        </a:defRPr>
      </a:lvl2pPr>
      <a:lvl3pPr marL="2167402" algn="l" defTabSz="2167402" rtl="0" eaLnBrk="1" latinLnBrk="0" hangingPunct="1">
        <a:defRPr sz="4267" kern="1200">
          <a:solidFill>
            <a:schemeClr val="tx1"/>
          </a:solidFill>
          <a:latin typeface="+mn-lt"/>
          <a:ea typeface="+mn-ea"/>
          <a:cs typeface="+mn-cs"/>
        </a:defRPr>
      </a:lvl3pPr>
      <a:lvl4pPr marL="3251103" algn="l" defTabSz="2167402" rtl="0" eaLnBrk="1" latinLnBrk="0" hangingPunct="1">
        <a:defRPr sz="4267" kern="1200">
          <a:solidFill>
            <a:schemeClr val="tx1"/>
          </a:solidFill>
          <a:latin typeface="+mn-lt"/>
          <a:ea typeface="+mn-ea"/>
          <a:cs typeface="+mn-cs"/>
        </a:defRPr>
      </a:lvl4pPr>
      <a:lvl5pPr marL="4334805" algn="l" defTabSz="2167402" rtl="0" eaLnBrk="1" latinLnBrk="0" hangingPunct="1">
        <a:defRPr sz="4267" kern="1200">
          <a:solidFill>
            <a:schemeClr val="tx1"/>
          </a:solidFill>
          <a:latin typeface="+mn-lt"/>
          <a:ea typeface="+mn-ea"/>
          <a:cs typeface="+mn-cs"/>
        </a:defRPr>
      </a:lvl5pPr>
      <a:lvl6pPr marL="5418506" algn="l" defTabSz="2167402" rtl="0" eaLnBrk="1" latinLnBrk="0" hangingPunct="1">
        <a:defRPr sz="4267" kern="1200">
          <a:solidFill>
            <a:schemeClr val="tx1"/>
          </a:solidFill>
          <a:latin typeface="+mn-lt"/>
          <a:ea typeface="+mn-ea"/>
          <a:cs typeface="+mn-cs"/>
        </a:defRPr>
      </a:lvl6pPr>
      <a:lvl7pPr marL="6502207" algn="l" defTabSz="2167402" rtl="0" eaLnBrk="1" latinLnBrk="0" hangingPunct="1">
        <a:defRPr sz="4267" kern="1200">
          <a:solidFill>
            <a:schemeClr val="tx1"/>
          </a:solidFill>
          <a:latin typeface="+mn-lt"/>
          <a:ea typeface="+mn-ea"/>
          <a:cs typeface="+mn-cs"/>
        </a:defRPr>
      </a:lvl7pPr>
      <a:lvl8pPr marL="7585908" algn="l" defTabSz="2167402" rtl="0" eaLnBrk="1" latinLnBrk="0" hangingPunct="1">
        <a:defRPr sz="4267" kern="1200">
          <a:solidFill>
            <a:schemeClr val="tx1"/>
          </a:solidFill>
          <a:latin typeface="+mn-lt"/>
          <a:ea typeface="+mn-ea"/>
          <a:cs typeface="+mn-cs"/>
        </a:defRPr>
      </a:lvl8pPr>
      <a:lvl9pPr marL="8669609" algn="l" defTabSz="2167402" rtl="0" eaLnBrk="1" latinLnBrk="0" hangingPunct="1">
        <a:defRPr sz="42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6796" y="865483"/>
            <a:ext cx="24925258" cy="3142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986796" y="4327407"/>
            <a:ext cx="24925258" cy="103142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86796" y="15066905"/>
            <a:ext cx="6502241" cy="865481"/>
          </a:xfrm>
          <a:prstGeom prst="rect">
            <a:avLst/>
          </a:prstGeom>
        </p:spPr>
        <p:txBody>
          <a:bodyPr vert="horz" lIns="91440" tIns="45720" rIns="91440" bIns="45720" rtlCol="0" anchor="ctr"/>
          <a:lstStyle>
            <a:lvl1pPr algn="l">
              <a:defRPr sz="2844">
                <a:solidFill>
                  <a:schemeClr val="tx1">
                    <a:tint val="75000"/>
                  </a:schemeClr>
                </a:solidFill>
              </a:defRPr>
            </a:lvl1pPr>
          </a:lstStyle>
          <a:p>
            <a:fld id="{6F608D43-404C-4543-94E4-B8C80E54CFAE}" type="datetime1">
              <a:rPr lang="en-US" smtClean="0"/>
              <a:t>6/13/2023</a:t>
            </a:fld>
            <a:endParaRPr lang="en-US"/>
          </a:p>
        </p:txBody>
      </p:sp>
      <p:sp>
        <p:nvSpPr>
          <p:cNvPr id="5" name="Footer Placeholder 4"/>
          <p:cNvSpPr>
            <a:spLocks noGrp="1"/>
          </p:cNvSpPr>
          <p:nvPr>
            <p:ph type="ftr" sz="quarter" idx="3"/>
          </p:nvPr>
        </p:nvSpPr>
        <p:spPr>
          <a:xfrm>
            <a:off x="9572744" y="15066905"/>
            <a:ext cx="9753362" cy="865481"/>
          </a:xfrm>
          <a:prstGeom prst="rect">
            <a:avLst/>
          </a:prstGeom>
        </p:spPr>
        <p:txBody>
          <a:bodyPr vert="horz" lIns="91440" tIns="45720" rIns="91440" bIns="45720" rtlCol="0" anchor="ctr"/>
          <a:lstStyle>
            <a:lvl1pPr algn="ctr">
              <a:defRPr sz="2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0409813" y="15066905"/>
            <a:ext cx="6502241" cy="865481"/>
          </a:xfrm>
          <a:prstGeom prst="rect">
            <a:avLst/>
          </a:prstGeom>
        </p:spPr>
        <p:txBody>
          <a:bodyPr vert="horz" lIns="91440" tIns="45720" rIns="91440" bIns="45720" rtlCol="0" anchor="ctr"/>
          <a:lstStyle>
            <a:lvl1pPr algn="r">
              <a:defRPr sz="2844">
                <a:solidFill>
                  <a:schemeClr val="tx1">
                    <a:tint val="75000"/>
                  </a:schemeClr>
                </a:solidFill>
              </a:defRPr>
            </a:lvl1pPr>
          </a:lstStyle>
          <a:p>
            <a:fld id="{8478324F-75DF-4FE6-A28B-188B54D11AE1}" type="slidenum">
              <a:rPr lang="en-US" smtClean="0"/>
              <a:t>‹#›</a:t>
            </a:fld>
            <a:endParaRPr lang="en-US"/>
          </a:p>
        </p:txBody>
      </p:sp>
    </p:spTree>
    <p:extLst>
      <p:ext uri="{BB962C8B-B14F-4D97-AF65-F5344CB8AC3E}">
        <p14:creationId xmlns:p14="http://schemas.microsoft.com/office/powerpoint/2010/main" val="34949206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2167402" rtl="0" eaLnBrk="1" latinLnBrk="0" hangingPunct="1">
        <a:lnSpc>
          <a:spcPct val="90000"/>
        </a:lnSpc>
        <a:spcBef>
          <a:spcPct val="0"/>
        </a:spcBef>
        <a:buNone/>
        <a:defRPr sz="10429" kern="1200">
          <a:solidFill>
            <a:schemeClr val="tx1"/>
          </a:solidFill>
          <a:latin typeface="+mj-lt"/>
          <a:ea typeface="+mj-ea"/>
          <a:cs typeface="+mj-cs"/>
        </a:defRPr>
      </a:lvl1pPr>
    </p:titleStyle>
    <p:bodyStyle>
      <a:lvl1pPr marL="541851" indent="-541851" algn="l" defTabSz="2167402" rtl="0" eaLnBrk="1" latinLnBrk="0" hangingPunct="1">
        <a:lnSpc>
          <a:spcPct val="90000"/>
        </a:lnSpc>
        <a:spcBef>
          <a:spcPts val="2370"/>
        </a:spcBef>
        <a:buFont typeface="Arial" panose="020B0604020202020204" pitchFamily="34" charset="0"/>
        <a:buChar char="•"/>
        <a:defRPr sz="6637" kern="1200">
          <a:solidFill>
            <a:schemeClr val="tx1"/>
          </a:solidFill>
          <a:latin typeface="+mn-lt"/>
          <a:ea typeface="+mn-ea"/>
          <a:cs typeface="+mn-cs"/>
        </a:defRPr>
      </a:lvl1pPr>
      <a:lvl2pPr marL="1625552" indent="-541851" algn="l" defTabSz="2167402" rtl="0" eaLnBrk="1" latinLnBrk="0" hangingPunct="1">
        <a:lnSpc>
          <a:spcPct val="90000"/>
        </a:lnSpc>
        <a:spcBef>
          <a:spcPts val="1185"/>
        </a:spcBef>
        <a:buFont typeface="Arial" panose="020B0604020202020204" pitchFamily="34" charset="0"/>
        <a:buChar char="•"/>
        <a:defRPr sz="5689" kern="1200">
          <a:solidFill>
            <a:schemeClr val="tx1"/>
          </a:solidFill>
          <a:latin typeface="+mn-lt"/>
          <a:ea typeface="+mn-ea"/>
          <a:cs typeface="+mn-cs"/>
        </a:defRPr>
      </a:lvl2pPr>
      <a:lvl3pPr marL="2709253" indent="-541851" algn="l" defTabSz="2167402" rtl="0" eaLnBrk="1" latinLnBrk="0" hangingPunct="1">
        <a:lnSpc>
          <a:spcPct val="90000"/>
        </a:lnSpc>
        <a:spcBef>
          <a:spcPts val="1185"/>
        </a:spcBef>
        <a:buFont typeface="Arial" panose="020B0604020202020204" pitchFamily="34" charset="0"/>
        <a:buChar char="•"/>
        <a:defRPr sz="4741" kern="1200">
          <a:solidFill>
            <a:schemeClr val="tx1"/>
          </a:solidFill>
          <a:latin typeface="+mn-lt"/>
          <a:ea typeface="+mn-ea"/>
          <a:cs typeface="+mn-cs"/>
        </a:defRPr>
      </a:lvl3pPr>
      <a:lvl4pPr marL="3792954"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4pPr>
      <a:lvl5pPr marL="4876655"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5pPr>
      <a:lvl6pPr marL="5960356"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6pPr>
      <a:lvl7pPr marL="7044058"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7pPr>
      <a:lvl8pPr marL="8127759"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8pPr>
      <a:lvl9pPr marL="9211460"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9pPr>
    </p:bodyStyle>
    <p:otherStyle>
      <a:defPPr>
        <a:defRPr lang="en-US"/>
      </a:defPPr>
      <a:lvl1pPr marL="0" algn="l" defTabSz="2167402" rtl="0" eaLnBrk="1" latinLnBrk="0" hangingPunct="1">
        <a:defRPr sz="4267" kern="1200">
          <a:solidFill>
            <a:schemeClr val="tx1"/>
          </a:solidFill>
          <a:latin typeface="+mn-lt"/>
          <a:ea typeface="+mn-ea"/>
          <a:cs typeface="+mn-cs"/>
        </a:defRPr>
      </a:lvl1pPr>
      <a:lvl2pPr marL="1083701" algn="l" defTabSz="2167402" rtl="0" eaLnBrk="1" latinLnBrk="0" hangingPunct="1">
        <a:defRPr sz="4267" kern="1200">
          <a:solidFill>
            <a:schemeClr val="tx1"/>
          </a:solidFill>
          <a:latin typeface="+mn-lt"/>
          <a:ea typeface="+mn-ea"/>
          <a:cs typeface="+mn-cs"/>
        </a:defRPr>
      </a:lvl2pPr>
      <a:lvl3pPr marL="2167402" algn="l" defTabSz="2167402" rtl="0" eaLnBrk="1" latinLnBrk="0" hangingPunct="1">
        <a:defRPr sz="4267" kern="1200">
          <a:solidFill>
            <a:schemeClr val="tx1"/>
          </a:solidFill>
          <a:latin typeface="+mn-lt"/>
          <a:ea typeface="+mn-ea"/>
          <a:cs typeface="+mn-cs"/>
        </a:defRPr>
      </a:lvl3pPr>
      <a:lvl4pPr marL="3251103" algn="l" defTabSz="2167402" rtl="0" eaLnBrk="1" latinLnBrk="0" hangingPunct="1">
        <a:defRPr sz="4267" kern="1200">
          <a:solidFill>
            <a:schemeClr val="tx1"/>
          </a:solidFill>
          <a:latin typeface="+mn-lt"/>
          <a:ea typeface="+mn-ea"/>
          <a:cs typeface="+mn-cs"/>
        </a:defRPr>
      </a:lvl4pPr>
      <a:lvl5pPr marL="4334805" algn="l" defTabSz="2167402" rtl="0" eaLnBrk="1" latinLnBrk="0" hangingPunct="1">
        <a:defRPr sz="4267" kern="1200">
          <a:solidFill>
            <a:schemeClr val="tx1"/>
          </a:solidFill>
          <a:latin typeface="+mn-lt"/>
          <a:ea typeface="+mn-ea"/>
          <a:cs typeface="+mn-cs"/>
        </a:defRPr>
      </a:lvl5pPr>
      <a:lvl6pPr marL="5418506" algn="l" defTabSz="2167402" rtl="0" eaLnBrk="1" latinLnBrk="0" hangingPunct="1">
        <a:defRPr sz="4267" kern="1200">
          <a:solidFill>
            <a:schemeClr val="tx1"/>
          </a:solidFill>
          <a:latin typeface="+mn-lt"/>
          <a:ea typeface="+mn-ea"/>
          <a:cs typeface="+mn-cs"/>
        </a:defRPr>
      </a:lvl6pPr>
      <a:lvl7pPr marL="6502207" algn="l" defTabSz="2167402" rtl="0" eaLnBrk="1" latinLnBrk="0" hangingPunct="1">
        <a:defRPr sz="4267" kern="1200">
          <a:solidFill>
            <a:schemeClr val="tx1"/>
          </a:solidFill>
          <a:latin typeface="+mn-lt"/>
          <a:ea typeface="+mn-ea"/>
          <a:cs typeface="+mn-cs"/>
        </a:defRPr>
      </a:lvl7pPr>
      <a:lvl8pPr marL="7585908" algn="l" defTabSz="2167402" rtl="0" eaLnBrk="1" latinLnBrk="0" hangingPunct="1">
        <a:defRPr sz="4267" kern="1200">
          <a:solidFill>
            <a:schemeClr val="tx1"/>
          </a:solidFill>
          <a:latin typeface="+mn-lt"/>
          <a:ea typeface="+mn-ea"/>
          <a:cs typeface="+mn-cs"/>
        </a:defRPr>
      </a:lvl8pPr>
      <a:lvl9pPr marL="8669609" algn="l" defTabSz="2167402" rtl="0" eaLnBrk="1" latinLnBrk="0" hangingPunct="1">
        <a:defRPr sz="42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microsoft.com/office/2018/10/relationships/comments" Target="../comments/modernComment_128_6DA37C47.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03_CAA8E0B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29_34D82F9.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hls.harvard.edu/dept/clinical/clinical-credit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18/10/relationships/comments" Target="../comments/modernComment_123_881A5B4A.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microsoft.com/office/2018/10/relationships/comments" Target="../comments/modernComment_11B_D632203A.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18/10/relationships/comments" Target="../comments/modernComment_11E_ABD96DF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mailto:mbay@law.harvard.edu" TargetMode="External"/><Relationship Id="rId5" Type="http://schemas.openxmlformats.org/officeDocument/2006/relationships/hyperlink" Target="mailto:sdickey@law.harvard.edu"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hyperlink" Target="https://hls.harvard.edu/dept/clinica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18/10/relationships/comments" Target="../comments/modernComment_118_D3225589.xml"/><Relationship Id="rId4" Type="http://schemas.openxmlformats.org/officeDocument/2006/relationships/hyperlink" Target="http://blogs.harvard.edu/clinicalprobon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hls.harvard.edu/dept/clinical/clinics/in-house-clinic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18/10/relationships/comments" Target="../comments/modernComment_124_E23D529F.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B45287-D9F8-E64D-8FB2-C5FA80E424DF}"/>
              </a:ext>
            </a:extLst>
          </p:cNvPr>
          <p:cNvSpPr txBox="1"/>
          <p:nvPr/>
        </p:nvSpPr>
        <p:spPr>
          <a:xfrm>
            <a:off x="1998966" y="7816926"/>
            <a:ext cx="10648535" cy="6657720"/>
          </a:xfrm>
          <a:prstGeom prst="rect">
            <a:avLst/>
          </a:prstGeom>
          <a:noFill/>
          <a:ln w="22225">
            <a:noFill/>
            <a:extLst>
              <a:ext uri="{C807C97D-BFC1-408E-A445-0C87EB9F89A2}">
                <ask:lineSketchStyleProps xmlns="" xmlns:ask="http://schemas.microsoft.com/office/drawing/2018/sketchyshapes" sd="1219033472">
                  <a:custGeom>
                    <a:avLst/>
                    <a:gdLst>
                      <a:gd name="connsiteX0" fmla="*/ 0 w 7297272"/>
                      <a:gd name="connsiteY0" fmla="*/ 0 h 2585323"/>
                      <a:gd name="connsiteX1" fmla="*/ 7297272 w 7297272"/>
                      <a:gd name="connsiteY1" fmla="*/ 0 h 2585323"/>
                      <a:gd name="connsiteX2" fmla="*/ 7297272 w 7297272"/>
                      <a:gd name="connsiteY2" fmla="*/ 2585323 h 2585323"/>
                      <a:gd name="connsiteX3" fmla="*/ 0 w 7297272"/>
                      <a:gd name="connsiteY3" fmla="*/ 2585323 h 2585323"/>
                      <a:gd name="connsiteX4" fmla="*/ 0 w 7297272"/>
                      <a:gd name="connsiteY4" fmla="*/ 0 h 258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272" h="2585323" extrusionOk="0">
                        <a:moveTo>
                          <a:pt x="0" y="0"/>
                        </a:moveTo>
                        <a:cubicBezTo>
                          <a:pt x="2873508" y="118645"/>
                          <a:pt x="5549464" y="116012"/>
                          <a:pt x="7297272" y="0"/>
                        </a:cubicBezTo>
                        <a:cubicBezTo>
                          <a:pt x="7164390" y="1144384"/>
                          <a:pt x="7382223" y="1523236"/>
                          <a:pt x="7297272" y="2585323"/>
                        </a:cubicBezTo>
                        <a:cubicBezTo>
                          <a:pt x="6144401" y="2719923"/>
                          <a:pt x="3380312" y="2428127"/>
                          <a:pt x="0" y="2585323"/>
                        </a:cubicBezTo>
                        <a:cubicBezTo>
                          <a:pt x="-20187" y="2016507"/>
                          <a:pt x="-152480" y="893090"/>
                          <a:pt x="0" y="0"/>
                        </a:cubicBezTo>
                        <a:close/>
                      </a:path>
                    </a:pathLst>
                  </a:custGeom>
                  <ask:type>
                    <ask:lineSketchNone/>
                  </ask:type>
                </ask:lineSketchStyleProps>
              </a:ext>
            </a:extLst>
          </a:ln>
          <a:effectLst>
            <a:outerShdw blurRad="50800" dist="38100" dir="2700000" algn="tl" rotWithShape="0">
              <a:prstClr val="black">
                <a:alpha val="40000"/>
              </a:prstClr>
            </a:outerShdw>
          </a:effectLst>
        </p:spPr>
        <p:txBody>
          <a:bodyPr wrap="square" rtlCol="0">
            <a:spAutoFit/>
          </a:bodyPr>
          <a:lstStyle/>
          <a:p>
            <a:pPr defTabSz="2167318"/>
            <a:r>
              <a:rPr lang="en-US" sz="10666" b="1">
                <a:solidFill>
                  <a:prstClr val="white"/>
                </a:solidFill>
                <a:effectLst>
                  <a:outerShdw blurRad="38100" dist="38100" dir="2700000" algn="tl">
                    <a:srgbClr val="000000">
                      <a:alpha val="43137"/>
                    </a:srgbClr>
                  </a:outerShdw>
                </a:effectLst>
                <a:latin typeface="Cambria" panose="02040503050406030204" pitchFamily="18" charset="0"/>
              </a:rPr>
              <a:t>Office of Clinical and Pro Bono Programs</a:t>
            </a:r>
          </a:p>
          <a:p>
            <a:pPr defTabSz="2167318"/>
            <a:r>
              <a:rPr lang="en-US" sz="10666" b="1">
                <a:solidFill>
                  <a:prstClr val="white"/>
                </a:solidFill>
                <a:effectLst>
                  <a:outerShdw blurRad="38100" dist="38100" dir="2700000" algn="tl">
                    <a:srgbClr val="000000">
                      <a:alpha val="43137"/>
                    </a:srgbClr>
                  </a:outerShdw>
                </a:effectLst>
                <a:latin typeface="Cambria" panose="02040503050406030204" pitchFamily="18" charset="0"/>
              </a:rPr>
              <a:t>(OCP)</a:t>
            </a:r>
          </a:p>
        </p:txBody>
      </p:sp>
      <p:pic>
        <p:nvPicPr>
          <p:cNvPr id="8" name="Picture 7">
            <a:extLst>
              <a:ext uri="{FF2B5EF4-FFF2-40B4-BE49-F238E27FC236}">
                <a16:creationId xmlns:a16="http://schemas.microsoft.com/office/drawing/2014/main" id="{BEB8DD81-5C25-1246-A87F-628D804FBD2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5032" y="1035989"/>
            <a:ext cx="5775995" cy="6780937"/>
          </a:xfrm>
          <a:prstGeom prst="rect">
            <a:avLst/>
          </a:prstGeom>
        </p:spPr>
      </p:pic>
      <p:cxnSp>
        <p:nvCxnSpPr>
          <p:cNvPr id="13" name="Straight Connector 12">
            <a:extLst>
              <a:ext uri="{FF2B5EF4-FFF2-40B4-BE49-F238E27FC236}">
                <a16:creationId xmlns:a16="http://schemas.microsoft.com/office/drawing/2014/main" id="{D97BE889-4905-4E42-9E2A-4066C6B3D192}"/>
              </a:ext>
            </a:extLst>
          </p:cNvPr>
          <p:cNvCxnSpPr/>
          <p:nvPr/>
        </p:nvCxnSpPr>
        <p:spPr>
          <a:xfrm>
            <a:off x="7323234" y="1379461"/>
            <a:ext cx="20459071"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7D5C76-28EE-C143-9D62-57713343E868}"/>
              </a:ext>
            </a:extLst>
          </p:cNvPr>
          <p:cNvCxnSpPr>
            <a:cxnSpLocks/>
          </p:cNvCxnSpPr>
          <p:nvPr/>
        </p:nvCxnSpPr>
        <p:spPr>
          <a:xfrm>
            <a:off x="1756494" y="14810857"/>
            <a:ext cx="25983311" cy="3"/>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419009A-A44A-4540-B16E-1B3630F89D60}"/>
              </a:ext>
            </a:extLst>
          </p:cNvPr>
          <p:cNvCxnSpPr>
            <a:cxnSpLocks/>
          </p:cNvCxnSpPr>
          <p:nvPr/>
        </p:nvCxnSpPr>
        <p:spPr>
          <a:xfrm flipV="1">
            <a:off x="1798992" y="6141205"/>
            <a:ext cx="0" cy="8669655"/>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9B45287-D9F8-E64D-8FB2-C5FA80E424DF}"/>
              </a:ext>
            </a:extLst>
          </p:cNvPr>
          <p:cNvSpPr txBox="1"/>
          <p:nvPr/>
        </p:nvSpPr>
        <p:spPr>
          <a:xfrm>
            <a:off x="6951027" y="2143794"/>
            <a:ext cx="20542911" cy="4031873"/>
          </a:xfrm>
          <a:prstGeom prst="rect">
            <a:avLst/>
          </a:prstGeom>
          <a:noFill/>
          <a:ln w="22225">
            <a:noFill/>
            <a:extLst>
              <a:ext uri="{C807C97D-BFC1-408E-A445-0C87EB9F89A2}">
                <ask:lineSketchStyleProps xmlns="" xmlns:ask="http://schemas.microsoft.com/office/drawing/2018/sketchyshapes" sd="1219033472">
                  <a:custGeom>
                    <a:avLst/>
                    <a:gdLst>
                      <a:gd name="connsiteX0" fmla="*/ 0 w 7297272"/>
                      <a:gd name="connsiteY0" fmla="*/ 0 h 2585323"/>
                      <a:gd name="connsiteX1" fmla="*/ 7297272 w 7297272"/>
                      <a:gd name="connsiteY1" fmla="*/ 0 h 2585323"/>
                      <a:gd name="connsiteX2" fmla="*/ 7297272 w 7297272"/>
                      <a:gd name="connsiteY2" fmla="*/ 2585323 h 2585323"/>
                      <a:gd name="connsiteX3" fmla="*/ 0 w 7297272"/>
                      <a:gd name="connsiteY3" fmla="*/ 2585323 h 2585323"/>
                      <a:gd name="connsiteX4" fmla="*/ 0 w 7297272"/>
                      <a:gd name="connsiteY4" fmla="*/ 0 h 258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272" h="2585323" extrusionOk="0">
                        <a:moveTo>
                          <a:pt x="0" y="0"/>
                        </a:moveTo>
                        <a:cubicBezTo>
                          <a:pt x="2873508" y="118645"/>
                          <a:pt x="5549464" y="116012"/>
                          <a:pt x="7297272" y="0"/>
                        </a:cubicBezTo>
                        <a:cubicBezTo>
                          <a:pt x="7164390" y="1144384"/>
                          <a:pt x="7382223" y="1523236"/>
                          <a:pt x="7297272" y="2585323"/>
                        </a:cubicBezTo>
                        <a:cubicBezTo>
                          <a:pt x="6144401" y="2719923"/>
                          <a:pt x="3380312" y="2428127"/>
                          <a:pt x="0" y="2585323"/>
                        </a:cubicBezTo>
                        <a:cubicBezTo>
                          <a:pt x="-20187" y="2016507"/>
                          <a:pt x="-152480" y="893090"/>
                          <a:pt x="0" y="0"/>
                        </a:cubicBezTo>
                        <a:close/>
                      </a:path>
                    </a:pathLst>
                  </a:custGeom>
                  <ask:type>
                    <ask:lineSketchNone/>
                  </ask:type>
                </ask:lineSketchStyleProps>
              </a:ext>
            </a:extLst>
          </a:ln>
          <a:effectLst>
            <a:outerShdw blurRad="50800" dist="38100" dir="2700000" algn="tl" rotWithShape="0">
              <a:prstClr val="black">
                <a:alpha val="40000"/>
              </a:prstClr>
            </a:outerShdw>
          </a:effectLst>
        </p:spPr>
        <p:txBody>
          <a:bodyPr wrap="square" rtlCol="0">
            <a:spAutoFit/>
          </a:bodyPr>
          <a:lstStyle/>
          <a:p>
            <a:pPr algn="r" defTabSz="2167318"/>
            <a:r>
              <a:rPr lang="en-US" sz="12800" b="1">
                <a:solidFill>
                  <a:prstClr val="white"/>
                </a:solidFill>
                <a:effectLst>
                  <a:outerShdw blurRad="38100" dist="38100" dir="2700000" algn="tl">
                    <a:srgbClr val="000000">
                      <a:alpha val="43137"/>
                    </a:srgbClr>
                  </a:outerShdw>
                </a:effectLst>
                <a:latin typeface="Cambria" panose="02040503050406030204" pitchFamily="18" charset="0"/>
              </a:rPr>
              <a:t>Information for Incoming LL.M. Students</a:t>
            </a:r>
          </a:p>
        </p:txBody>
      </p:sp>
    </p:spTree>
    <p:extLst>
      <p:ext uri="{BB962C8B-B14F-4D97-AF65-F5344CB8AC3E}">
        <p14:creationId xmlns:p14="http://schemas.microsoft.com/office/powerpoint/2010/main" val="3346205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70FCEE-857A-5443-A3E0-89CFDF9C4C74}"/>
              </a:ext>
            </a:extLst>
          </p:cNvPr>
          <p:cNvSpPr/>
          <p:nvPr/>
        </p:nvSpPr>
        <p:spPr>
          <a:xfrm>
            <a:off x="701750" y="624130"/>
            <a:ext cx="27468528"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9" name="TextBox 8">
            <a:extLst>
              <a:ext uri="{FF2B5EF4-FFF2-40B4-BE49-F238E27FC236}">
                <a16:creationId xmlns:a16="http://schemas.microsoft.com/office/drawing/2014/main" id="{DFF340EC-5F04-9B48-9977-7FA6FD15336C}"/>
              </a:ext>
            </a:extLst>
          </p:cNvPr>
          <p:cNvSpPr txBox="1"/>
          <p:nvPr/>
        </p:nvSpPr>
        <p:spPr>
          <a:xfrm>
            <a:off x="1547263" y="1453962"/>
            <a:ext cx="15431038" cy="2062103"/>
          </a:xfrm>
          <a:prstGeom prst="rect">
            <a:avLst/>
          </a:prstGeom>
          <a:noFill/>
        </p:spPr>
        <p:txBody>
          <a:bodyPr wrap="square" rtlCol="0">
            <a:spAutoFit/>
          </a:bodyPr>
          <a:lstStyle/>
          <a:p>
            <a:r>
              <a:rPr lang="en-US" sz="12800" spc="-474">
                <a:solidFill>
                  <a:schemeClr val="bg1"/>
                </a:solidFill>
                <a:latin typeface="Cambria" panose="02040503050406030204" pitchFamily="18" charset="0"/>
              </a:rPr>
              <a:t>Registering for Clinics</a:t>
            </a:r>
          </a:p>
        </p:txBody>
      </p:sp>
      <p:sp>
        <p:nvSpPr>
          <p:cNvPr id="2" name="TextBox 1"/>
          <p:cNvSpPr txBox="1"/>
          <p:nvPr/>
        </p:nvSpPr>
        <p:spPr>
          <a:xfrm flipH="1">
            <a:off x="1547263" y="4601078"/>
            <a:ext cx="11700904" cy="10356681"/>
          </a:xfrm>
          <a:prstGeom prst="rect">
            <a:avLst/>
          </a:prstGeom>
          <a:noFill/>
        </p:spPr>
        <p:txBody>
          <a:bodyPr wrap="square" lIns="91440" tIns="45720" rIns="91440" bIns="45720" rtlCol="0" anchor="t">
            <a:spAutoFit/>
          </a:bodyPr>
          <a:lstStyle/>
          <a:p>
            <a:r>
              <a:rPr lang="en-US" sz="2900">
                <a:solidFill>
                  <a:schemeClr val="bg1"/>
                </a:solidFill>
              </a:rPr>
              <a:t>Registration for most in-house clinics is through Phase 2 of course preferencing.</a:t>
            </a:r>
            <a:endParaRPr lang="en-US" sz="2900">
              <a:solidFill>
                <a:schemeClr val="bg1"/>
              </a:solidFill>
              <a:cs typeface="Calibri"/>
            </a:endParaRPr>
          </a:p>
          <a:p>
            <a:endParaRPr lang="en-US" sz="2900">
              <a:solidFill>
                <a:schemeClr val="bg1"/>
              </a:solidFill>
            </a:endParaRPr>
          </a:p>
          <a:p>
            <a:r>
              <a:rPr lang="en-US" sz="2900">
                <a:solidFill>
                  <a:schemeClr val="bg1"/>
                </a:solidFill>
              </a:rPr>
              <a:t>We do have a handful of clinics that require an application and are not included in Helios registration (these clinics are listed on their own slide later in this deck).</a:t>
            </a:r>
            <a:endParaRPr lang="en-US" sz="2900">
              <a:solidFill>
                <a:schemeClr val="bg1"/>
              </a:solidFill>
              <a:cs typeface="Calibri"/>
            </a:endParaRPr>
          </a:p>
          <a:p>
            <a:endParaRPr lang="en-US" sz="2900">
              <a:solidFill>
                <a:schemeClr val="bg1"/>
              </a:solidFill>
            </a:endParaRPr>
          </a:p>
          <a:p>
            <a:r>
              <a:rPr lang="en-US" sz="2900">
                <a:solidFill>
                  <a:schemeClr val="bg1"/>
                </a:solidFill>
              </a:rPr>
              <a:t>Clinics have limited seats available each term. When submitting your bids, you will be prioritizing and ranking any clinic bids against other courses that you are interested in for the upcoming year.</a:t>
            </a:r>
            <a:endParaRPr lang="en-US" sz="2900">
              <a:solidFill>
                <a:schemeClr val="bg1"/>
              </a:solidFill>
              <a:cs typeface="Calibri"/>
            </a:endParaRPr>
          </a:p>
          <a:p>
            <a:endParaRPr lang="en-US" sz="2900">
              <a:solidFill>
                <a:schemeClr val="bg1"/>
              </a:solidFill>
            </a:endParaRPr>
          </a:p>
          <a:p>
            <a:r>
              <a:rPr lang="en-US" sz="2900">
                <a:solidFill>
                  <a:schemeClr val="bg1"/>
                </a:solidFill>
              </a:rPr>
              <a:t>When bidding on clinics, you only place a bid for the clinic component (you do not need to use another bid for the required clinical seminar). If you are enrolled in the clinic, you will also be enrolled in the clinical seminar.  </a:t>
            </a:r>
          </a:p>
          <a:p>
            <a:endParaRPr lang="en-US" sz="2900">
              <a:solidFill>
                <a:schemeClr val="bg1"/>
              </a:solidFill>
              <a:cs typeface="Calibri" panose="020F0502020204030204"/>
            </a:endParaRPr>
          </a:p>
          <a:p>
            <a:r>
              <a:rPr lang="en-US" sz="2900">
                <a:solidFill>
                  <a:schemeClr val="bg1"/>
                </a:solidFill>
              </a:rPr>
              <a:t>For clinics that are offered multiple times each year (e.g. once in the Fall and once in the Spring), you are bidding on each semester of the clinic separately.  For example, you could place a bid on the Fall 2023 Cyberlaw Clinic and place another bid on the Spring 2024 Cyberlaw Clinic if you wanted to include both in your list of preferences.</a:t>
            </a:r>
            <a:endParaRPr lang="en-US" sz="2900">
              <a:solidFill>
                <a:schemeClr val="bg1"/>
              </a:solidFill>
              <a:cs typeface="Calibri"/>
            </a:endParaRPr>
          </a:p>
          <a:p>
            <a:endParaRPr lang="en-US" sz="2900">
              <a:solidFill>
                <a:schemeClr val="bg1"/>
              </a:solidFill>
            </a:endParaRPr>
          </a:p>
          <a:p>
            <a:endParaRPr lang="en-US" sz="2900">
              <a:solidFill>
                <a:schemeClr val="bg1"/>
              </a:solidFill>
            </a:endParaRPr>
          </a:p>
          <a:p>
            <a:endParaRPr lang="en-US" sz="2900">
              <a:solidFill>
                <a:schemeClr val="bg1"/>
              </a:solidFill>
            </a:endParaRPr>
          </a:p>
        </p:txBody>
      </p:sp>
      <p:sp>
        <p:nvSpPr>
          <p:cNvPr id="10" name="TextBox 9"/>
          <p:cNvSpPr txBox="1"/>
          <p:nvPr/>
        </p:nvSpPr>
        <p:spPr>
          <a:xfrm flipH="1">
            <a:off x="16815617" y="4601078"/>
            <a:ext cx="9021499" cy="7494359"/>
          </a:xfrm>
          <a:prstGeom prst="rect">
            <a:avLst/>
          </a:prstGeom>
          <a:noFill/>
        </p:spPr>
        <p:txBody>
          <a:bodyPr wrap="square" lIns="91440" tIns="45720" rIns="91440" bIns="45720" rtlCol="0" anchor="t">
            <a:spAutoFit/>
          </a:bodyPr>
          <a:lstStyle/>
          <a:p>
            <a:r>
              <a:rPr lang="en-US" sz="4000" b="1" u="sng" dirty="0">
                <a:solidFill>
                  <a:schemeClr val="bg1"/>
                </a:solidFill>
              </a:rPr>
              <a:t>Add/Drop Deadlines</a:t>
            </a:r>
          </a:p>
          <a:p>
            <a:endParaRPr lang="en-US" sz="3600" b="1" u="sng">
              <a:solidFill>
                <a:schemeClr val="bg1"/>
              </a:solidFill>
            </a:endParaRPr>
          </a:p>
          <a:p>
            <a:r>
              <a:rPr lang="en-US" sz="2900" dirty="0">
                <a:solidFill>
                  <a:schemeClr val="bg1"/>
                </a:solidFill>
              </a:rPr>
              <a:t>Clinics and clinical seminars have earlier drop deadlines than non-clinical courses, so that the clinics can finalize their caseloads and assign students their supervisors and clients/projects ahead of the start of the term.  After the drop deadline has passed, you will not be able to drop a clinic/clinical seminar without Withdrawing (WD).</a:t>
            </a:r>
            <a:endParaRPr lang="en-US" sz="2900" dirty="0">
              <a:solidFill>
                <a:schemeClr val="bg1"/>
              </a:solidFill>
              <a:cs typeface="Calibri"/>
            </a:endParaRPr>
          </a:p>
          <a:p>
            <a:endParaRPr lang="en-US" sz="2900">
              <a:solidFill>
                <a:schemeClr val="bg1"/>
              </a:solidFill>
            </a:endParaRPr>
          </a:p>
          <a:p>
            <a:r>
              <a:rPr lang="en-US" sz="3600" b="1" dirty="0">
                <a:solidFill>
                  <a:schemeClr val="bg1"/>
                </a:solidFill>
              </a:rPr>
              <a:t>Fall 2023 – August 18, 2023</a:t>
            </a:r>
            <a:endParaRPr lang="en-US" sz="3600" b="1" dirty="0">
              <a:solidFill>
                <a:schemeClr val="bg1"/>
              </a:solidFill>
              <a:cs typeface="Calibri"/>
            </a:endParaRPr>
          </a:p>
          <a:p>
            <a:r>
              <a:rPr lang="en-US" sz="3600" b="1" dirty="0">
                <a:solidFill>
                  <a:schemeClr val="bg1"/>
                </a:solidFill>
              </a:rPr>
              <a:t>Winter 2024 – November 17, 2023</a:t>
            </a:r>
            <a:endParaRPr lang="en-US" sz="3600" b="1" dirty="0">
              <a:solidFill>
                <a:schemeClr val="bg1"/>
              </a:solidFill>
              <a:cs typeface="Calibri"/>
            </a:endParaRPr>
          </a:p>
          <a:p>
            <a:r>
              <a:rPr lang="en-US" sz="3600" b="1" dirty="0">
                <a:solidFill>
                  <a:schemeClr val="bg1"/>
                </a:solidFill>
              </a:rPr>
              <a:t>Spring 2024 – December 8, 2023</a:t>
            </a:r>
            <a:endParaRPr lang="en-US" sz="3600" b="1" dirty="0">
              <a:solidFill>
                <a:schemeClr val="bg1"/>
              </a:solidFill>
              <a:cs typeface="Calibri"/>
            </a:endParaRPr>
          </a:p>
          <a:p>
            <a:endParaRPr lang="en-US" sz="3600" b="1" dirty="0">
              <a:solidFill>
                <a:schemeClr val="bg1"/>
              </a:solidFill>
              <a:cs typeface="Calibri"/>
            </a:endParaRPr>
          </a:p>
          <a:p>
            <a:r>
              <a:rPr lang="en-US" sz="2900" dirty="0">
                <a:solidFill>
                  <a:schemeClr val="bg1"/>
                </a:solidFill>
                <a:cs typeface="Calibri"/>
              </a:rPr>
              <a:t>*</a:t>
            </a:r>
            <a:r>
              <a:rPr lang="en-US" sz="2900" i="1" dirty="0">
                <a:solidFill>
                  <a:schemeClr val="bg1"/>
                </a:solidFill>
                <a:cs typeface="Calibri"/>
              </a:rPr>
              <a:t>Please note that some clinics have even earlier drop deadlines than those listed above</a:t>
            </a:r>
            <a:endParaRPr lang="en-US" sz="3600" b="1" dirty="0">
              <a:solidFill>
                <a:schemeClr val="bg1"/>
              </a:solidFill>
              <a:cs typeface="Calibri"/>
            </a:endParaRPr>
          </a:p>
        </p:txBody>
      </p:sp>
    </p:spTree>
    <p:extLst>
      <p:ext uri="{BB962C8B-B14F-4D97-AF65-F5344CB8AC3E}">
        <p14:creationId xmlns:p14="http://schemas.microsoft.com/office/powerpoint/2010/main" val="1839430727"/>
      </p:ext>
    </p:extLst>
  </p:cSld>
  <p:clrMapOvr>
    <a:masterClrMapping/>
  </p:clrMapOvr>
  <p:extLst>
    <p:ext uri="{6950BFC3-D8DA-4A85-94F7-54DA5524770B}">
      <p188:commentRel xmlns=""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70FCEE-857A-5443-A3E0-89CFDF9C4C74}"/>
              </a:ext>
            </a:extLst>
          </p:cNvPr>
          <p:cNvSpPr/>
          <p:nvPr/>
        </p:nvSpPr>
        <p:spPr>
          <a:xfrm>
            <a:off x="637954" y="624130"/>
            <a:ext cx="27532326"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2" name="Flowchart: Process 1"/>
          <p:cNvSpPr/>
          <p:nvPr/>
        </p:nvSpPr>
        <p:spPr>
          <a:xfrm>
            <a:off x="-128492" y="624130"/>
            <a:ext cx="28898850" cy="274320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267" b="1"/>
          </a:p>
          <a:p>
            <a:pPr algn="ctr"/>
            <a:r>
              <a:rPr lang="en-US" sz="4250" b="1" dirty="0"/>
              <a:t>In-House Clinics</a:t>
            </a:r>
            <a:endParaRPr lang="en-US" sz="4250" b="1" dirty="0">
              <a:cs typeface="Calibri"/>
            </a:endParaRPr>
          </a:p>
          <a:p>
            <a:pPr algn="ctr"/>
            <a:r>
              <a:rPr lang="en-US" sz="4250" b="1" dirty="0"/>
              <a:t>Included in Phase 2 of Course Preferencing</a:t>
            </a:r>
            <a:endParaRPr lang="en-US" sz="4250" b="1" dirty="0">
              <a:cs typeface="Calibri"/>
            </a:endParaRPr>
          </a:p>
        </p:txBody>
      </p:sp>
      <p:graphicFrame>
        <p:nvGraphicFramePr>
          <p:cNvPr id="9" name="Table 8"/>
          <p:cNvGraphicFramePr>
            <a:graphicFrameLocks noGrp="1"/>
          </p:cNvGraphicFramePr>
          <p:nvPr>
            <p:extLst>
              <p:ext uri="{D42A27DB-BD31-4B8C-83A1-F6EECF244321}">
                <p14:modId xmlns:p14="http://schemas.microsoft.com/office/powerpoint/2010/main" val="4068056377"/>
              </p:ext>
            </p:extLst>
          </p:nvPr>
        </p:nvGraphicFramePr>
        <p:xfrm>
          <a:off x="1738751" y="3367330"/>
          <a:ext cx="25330732" cy="11236786"/>
        </p:xfrm>
        <a:graphic>
          <a:graphicData uri="http://schemas.openxmlformats.org/drawingml/2006/table">
            <a:tbl>
              <a:tblPr>
                <a:effectLst/>
                <a:tableStyleId>{5C22544A-7EE6-4342-B048-85BDC9FD1C3A}</a:tableStyleId>
              </a:tblPr>
              <a:tblGrid>
                <a:gridCol w="9659291">
                  <a:extLst>
                    <a:ext uri="{9D8B030D-6E8A-4147-A177-3AD203B41FA5}">
                      <a16:colId xmlns:a16="http://schemas.microsoft.com/office/drawing/2014/main" val="3861631036"/>
                    </a:ext>
                  </a:extLst>
                </a:gridCol>
                <a:gridCol w="5933028">
                  <a:extLst>
                    <a:ext uri="{9D8B030D-6E8A-4147-A177-3AD203B41FA5}">
                      <a16:colId xmlns:a16="http://schemas.microsoft.com/office/drawing/2014/main" val="3160031326"/>
                    </a:ext>
                  </a:extLst>
                </a:gridCol>
                <a:gridCol w="9738413">
                  <a:extLst>
                    <a:ext uri="{9D8B030D-6E8A-4147-A177-3AD203B41FA5}">
                      <a16:colId xmlns:a16="http://schemas.microsoft.com/office/drawing/2014/main" val="606069199"/>
                    </a:ext>
                  </a:extLst>
                </a:gridCol>
              </a:tblGrid>
              <a:tr h="510763">
                <a:tc>
                  <a:txBody>
                    <a:bodyPr/>
                    <a:lstStyle/>
                    <a:p>
                      <a:pPr algn="ctr" fontAlgn="b"/>
                      <a:r>
                        <a:rPr lang="en-US" sz="2800" b="1" i="0" u="none" strike="noStrike">
                          <a:solidFill>
                            <a:schemeClr val="bg1"/>
                          </a:solidFill>
                          <a:effectLst/>
                          <a:latin typeface="Calibri"/>
                        </a:rPr>
                        <a:t>Clinics</a:t>
                      </a: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b="1" i="0" u="none" strike="noStrike">
                          <a:solidFill>
                            <a:schemeClr val="bg1"/>
                          </a:solidFill>
                          <a:effectLst/>
                          <a:latin typeface="Calibri"/>
                        </a:rPr>
                        <a:t>Semester(s) Offered</a:t>
                      </a: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b="1" i="0" u="none" strike="noStrike">
                          <a:solidFill>
                            <a:schemeClr val="bg1"/>
                          </a:solidFill>
                          <a:effectLst/>
                          <a:latin typeface="Calibri"/>
                        </a:rPr>
                        <a:t>Minimum</a:t>
                      </a:r>
                      <a:r>
                        <a:rPr lang="en-US" sz="2800" b="1" i="0" u="none" strike="noStrike" baseline="0">
                          <a:solidFill>
                            <a:schemeClr val="bg1"/>
                          </a:solidFill>
                          <a:effectLst/>
                          <a:latin typeface="Calibri"/>
                        </a:rPr>
                        <a:t> Total Credits</a:t>
                      </a:r>
                      <a:endParaRPr lang="en-US" sz="2800" b="1" i="0" u="none" strike="noStrike">
                        <a:solidFill>
                          <a:schemeClr val="bg1"/>
                        </a:solidFill>
                        <a:effectLst/>
                        <a:latin typeface="Calibri"/>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6570570"/>
                  </a:ext>
                </a:extLst>
              </a:tr>
              <a:tr h="510763">
                <a:tc>
                  <a:txBody>
                    <a:bodyPr/>
                    <a:lstStyle/>
                    <a:p>
                      <a:pPr lvl="0" algn="ctr">
                        <a:buNone/>
                      </a:pPr>
                      <a:r>
                        <a:rPr lang="en-US" sz="2800" i="1" u="none" strike="noStrike">
                          <a:solidFill>
                            <a:schemeClr val="bg1"/>
                          </a:solidFill>
                          <a:effectLst/>
                        </a:rPr>
                        <a:t>HLS Clinics located on Cambridge Campus</a:t>
                      </a:r>
                    </a:p>
                  </a:txBody>
                  <a:tcPr marL="25538" marR="25538" marT="25538" marB="0" anchor="b">
                    <a:lnL w="12700">
                      <a:solidFill>
                        <a:schemeClr val="bg1"/>
                      </a:solidFill>
                    </a:lnL>
                    <a:lnR w="12700">
                      <a:solidFill>
                        <a:schemeClr val="bg1"/>
                      </a:solidFill>
                    </a:lnR>
                    <a:lnT w="12700">
                      <a:solidFill>
                        <a:schemeClr val="bg1"/>
                      </a:solidFill>
                    </a:lnT>
                    <a:lnB w="12700">
                      <a:solidFill>
                        <a:schemeClr val="bg1"/>
                      </a:solidFill>
                    </a:lnB>
                    <a:lnTlToBr w="0">
                      <a:noFill/>
                    </a:lnTlToBr>
                    <a:lnBlToTr w="0">
                      <a:noFill/>
                    </a:lnBlToTr>
                    <a:noFill/>
                  </a:tcPr>
                </a:tc>
                <a:tc>
                  <a:txBody>
                    <a:bodyPr/>
                    <a:lstStyle/>
                    <a:p>
                      <a:pPr lvl="0" algn="ctr">
                        <a:buNone/>
                      </a:pPr>
                      <a:endParaRPr lang="en-US" sz="2800" u="none" strike="noStrike">
                        <a:solidFill>
                          <a:schemeClr val="bg1"/>
                        </a:solidFill>
                        <a:effectLst/>
                      </a:endParaRPr>
                    </a:p>
                  </a:txBody>
                  <a:tcPr marL="25538" marR="25538" marT="25538" marB="0" anchor="b">
                    <a:lnL w="12700">
                      <a:solidFill>
                        <a:schemeClr val="bg1"/>
                      </a:solidFill>
                    </a:lnL>
                    <a:lnR w="12700">
                      <a:solidFill>
                        <a:schemeClr val="bg1"/>
                      </a:solidFill>
                    </a:lnR>
                    <a:lnT w="12700">
                      <a:solidFill>
                        <a:schemeClr val="bg1"/>
                      </a:solidFill>
                    </a:lnT>
                    <a:lnB w="12700">
                      <a:solidFill>
                        <a:schemeClr val="bg1"/>
                      </a:solidFill>
                    </a:lnB>
                    <a:lnTlToBr w="0">
                      <a:noFill/>
                    </a:lnTlToBr>
                    <a:lnBlToTr w="0">
                      <a:noFill/>
                    </a:lnBlToTr>
                    <a:noFill/>
                  </a:tcPr>
                </a:tc>
                <a:tc>
                  <a:txBody>
                    <a:bodyPr/>
                    <a:lstStyle/>
                    <a:p>
                      <a:pPr lvl="0" algn="ctr">
                        <a:buNone/>
                      </a:pPr>
                      <a:endParaRPr lang="en-US" sz="2800" u="none" strike="noStrike">
                        <a:solidFill>
                          <a:schemeClr val="bg1"/>
                        </a:solidFill>
                        <a:effectLst/>
                      </a:endParaRPr>
                    </a:p>
                  </a:txBody>
                  <a:tcPr marL="25538" marR="25538" marT="25538" marB="0" anchor="b">
                    <a:lnL w="12700">
                      <a:solidFill>
                        <a:schemeClr val="bg1"/>
                      </a:solidFill>
                    </a:lnL>
                    <a:lnR w="12700">
                      <a:solidFill>
                        <a:schemeClr val="bg1"/>
                      </a:solidFill>
                    </a:lnR>
                    <a:lnT w="12700">
                      <a:solidFill>
                        <a:schemeClr val="bg1"/>
                      </a:solidFill>
                    </a:lnT>
                    <a:lnB w="12700">
                      <a:solidFill>
                        <a:schemeClr val="bg1"/>
                      </a:solidFill>
                    </a:lnB>
                    <a:lnTlToBr w="0">
                      <a:noFill/>
                    </a:lnTlToBr>
                    <a:lnBlToTr w="0">
                      <a:noFill/>
                    </a:lnBlToTr>
                    <a:noFill/>
                  </a:tcPr>
                </a:tc>
                <a:extLst>
                  <a:ext uri="{0D108BD9-81ED-4DB2-BD59-A6C34878D82A}">
                    <a16:rowId xmlns:a16="http://schemas.microsoft.com/office/drawing/2014/main" val="2278990307"/>
                  </a:ext>
                </a:extLst>
              </a:tr>
              <a:tr h="510763">
                <a:tc>
                  <a:txBody>
                    <a:bodyPr/>
                    <a:lstStyle/>
                    <a:p>
                      <a:pPr algn="l" fontAlgn="b"/>
                      <a:r>
                        <a:rPr lang="en-US" sz="2800" u="none" strike="noStrike">
                          <a:solidFill>
                            <a:schemeClr val="bg1"/>
                          </a:solidFill>
                          <a:effectLst/>
                        </a:rPr>
                        <a:t>Animal Law &amp; Policy Clinic</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Fall or Spring</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5</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8944250"/>
                  </a:ext>
                </a:extLst>
              </a:tr>
              <a:tr h="510763">
                <a:tc>
                  <a:txBody>
                    <a:bodyPr/>
                    <a:lstStyle/>
                    <a:p>
                      <a:pPr algn="l" fontAlgn="b"/>
                      <a:r>
                        <a:rPr lang="en-US" sz="2800" u="none" strike="noStrike" err="1">
                          <a:solidFill>
                            <a:schemeClr val="bg1"/>
                          </a:solidFill>
                          <a:effectLst/>
                        </a:rPr>
                        <a:t>Crimmigration</a:t>
                      </a:r>
                      <a:r>
                        <a:rPr lang="en-US" sz="2800" u="none" strike="noStrike">
                          <a:solidFill>
                            <a:schemeClr val="bg1"/>
                          </a:solidFill>
                          <a:effectLst/>
                        </a:rPr>
                        <a:t> Clinic</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Fall or Spring</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5</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599964"/>
                  </a:ext>
                </a:extLst>
              </a:tr>
              <a:tr h="510763">
                <a:tc>
                  <a:txBody>
                    <a:bodyPr/>
                    <a:lstStyle/>
                    <a:p>
                      <a:pPr algn="l" fontAlgn="b"/>
                      <a:r>
                        <a:rPr lang="en-US" sz="2800" u="none" strike="noStrike">
                          <a:solidFill>
                            <a:schemeClr val="bg1"/>
                          </a:solidFill>
                          <a:effectLst/>
                        </a:rPr>
                        <a:t>Cyberlaw Clinic</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Fall or Spring </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5</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891755"/>
                  </a:ext>
                </a:extLst>
              </a:tr>
              <a:tr h="510763">
                <a:tc>
                  <a:txBody>
                    <a:bodyPr/>
                    <a:lstStyle/>
                    <a:p>
                      <a:pPr algn="l" fontAlgn="b"/>
                      <a:r>
                        <a:rPr lang="en-US" sz="2800" u="none" strike="noStrike">
                          <a:solidFill>
                            <a:schemeClr val="bg1"/>
                          </a:solidFill>
                          <a:effectLst/>
                        </a:rPr>
                        <a:t>Education Law Clinic:</a:t>
                      </a:r>
                      <a:r>
                        <a:rPr lang="en-US" sz="2800" u="none" strike="noStrike" baseline="0">
                          <a:solidFill>
                            <a:schemeClr val="bg1"/>
                          </a:solidFill>
                          <a:effectLst/>
                        </a:rPr>
                        <a:t> Legislative &amp; Administrative Lawyering</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Spring</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5</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3725723"/>
                  </a:ext>
                </a:extLst>
              </a:tr>
              <a:tr h="510763">
                <a:tc>
                  <a:txBody>
                    <a:bodyPr/>
                    <a:lstStyle/>
                    <a:p>
                      <a:pPr algn="l" fontAlgn="b"/>
                      <a:r>
                        <a:rPr lang="en-US" sz="2800" u="none" strike="noStrike">
                          <a:solidFill>
                            <a:schemeClr val="bg1"/>
                          </a:solidFill>
                          <a:effectLst/>
                        </a:rPr>
                        <a:t>Emmett Environmental Law &amp; Policy Clinic </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Fall</a:t>
                      </a:r>
                      <a:r>
                        <a:rPr lang="en-US" sz="2800" u="none" strike="noStrike" baseline="0">
                          <a:solidFill>
                            <a:schemeClr val="bg1"/>
                          </a:solidFill>
                          <a:effectLst/>
                        </a:rPr>
                        <a:t> or </a:t>
                      </a:r>
                      <a:r>
                        <a:rPr lang="en-US" sz="2800" u="none" strike="noStrike">
                          <a:solidFill>
                            <a:schemeClr val="bg1"/>
                          </a:solidFill>
                          <a:effectLst/>
                        </a:rPr>
                        <a:t>Spring</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5</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28211"/>
                  </a:ext>
                </a:extLst>
              </a:tr>
              <a:tr h="510763">
                <a:tc>
                  <a:txBody>
                    <a:bodyPr/>
                    <a:lstStyle/>
                    <a:p>
                      <a:pPr algn="l" fontAlgn="b"/>
                      <a:r>
                        <a:rPr lang="en-US" sz="2800" u="none" strike="noStrike">
                          <a:solidFill>
                            <a:schemeClr val="bg1"/>
                          </a:solidFill>
                          <a:effectLst/>
                        </a:rPr>
                        <a:t>Food Law &amp; Policy Clinic   </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Fall or Spring</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5</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8149003"/>
                  </a:ext>
                </a:extLst>
              </a:tr>
              <a:tr h="510763">
                <a:tc>
                  <a:txBody>
                    <a:bodyPr/>
                    <a:lstStyle/>
                    <a:p>
                      <a:pPr algn="l" fontAlgn="b"/>
                      <a:r>
                        <a:rPr lang="en-US" sz="2800" u="none" strike="noStrike">
                          <a:solidFill>
                            <a:schemeClr val="bg1"/>
                          </a:solidFill>
                          <a:effectLst/>
                        </a:rPr>
                        <a:t>Harvard Dispute Systems Design Clinic </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Fall or Spring </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5</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3909365"/>
                  </a:ext>
                </a:extLst>
              </a:tr>
              <a:tr h="510763">
                <a:tc>
                  <a:txBody>
                    <a:bodyPr/>
                    <a:lstStyle/>
                    <a:p>
                      <a:pPr algn="l" fontAlgn="b"/>
                      <a:r>
                        <a:rPr lang="en-US" sz="2800" b="0" i="0" u="none" strike="noStrike">
                          <a:solidFill>
                            <a:schemeClr val="bg1"/>
                          </a:solidFill>
                          <a:effectLst/>
                          <a:latin typeface="Calibri"/>
                        </a:rPr>
                        <a:t>Harvard Immigration and Refugee Clinic</a:t>
                      </a: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b="0" i="0" u="none" strike="noStrike">
                          <a:solidFill>
                            <a:schemeClr val="bg1"/>
                          </a:solidFill>
                          <a:effectLst/>
                          <a:latin typeface="Calibri"/>
                        </a:rPr>
                        <a:t>Fall or Spring</a:t>
                      </a: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b="0" i="0" u="none" strike="noStrike">
                          <a:solidFill>
                            <a:schemeClr val="bg1"/>
                          </a:solidFill>
                          <a:effectLst/>
                          <a:latin typeface="Calibri"/>
                        </a:rPr>
                        <a:t>5</a:t>
                      </a: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9821455"/>
                  </a:ext>
                </a:extLst>
              </a:tr>
              <a:tr h="510763">
                <a:tc>
                  <a:txBody>
                    <a:bodyPr/>
                    <a:lstStyle/>
                    <a:p>
                      <a:pPr algn="l" fontAlgn="b"/>
                      <a:r>
                        <a:rPr lang="en-US" sz="2800" u="none" strike="noStrike">
                          <a:solidFill>
                            <a:schemeClr val="bg1"/>
                          </a:solidFill>
                          <a:effectLst/>
                        </a:rPr>
                        <a:t>Health Law &amp; Policy Clinic  </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Fall or Spring</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5</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1447396"/>
                  </a:ext>
                </a:extLst>
              </a:tr>
              <a:tr h="510763">
                <a:tc>
                  <a:txBody>
                    <a:bodyPr/>
                    <a:lstStyle/>
                    <a:p>
                      <a:pPr algn="l" fontAlgn="b"/>
                      <a:r>
                        <a:rPr lang="en-US" sz="2800" b="0" i="0" u="none" strike="noStrike">
                          <a:solidFill>
                            <a:schemeClr val="bg1"/>
                          </a:solidFill>
                          <a:effectLst/>
                          <a:latin typeface="Calibri"/>
                        </a:rPr>
                        <a:t>Human Rights Entrepreneurs</a:t>
                      </a:r>
                      <a:r>
                        <a:rPr lang="en-US" sz="2800" b="0" i="0" u="none" strike="noStrike" baseline="0">
                          <a:solidFill>
                            <a:schemeClr val="bg1"/>
                          </a:solidFill>
                          <a:effectLst/>
                          <a:latin typeface="Calibri"/>
                        </a:rPr>
                        <a:t> and Incubator Clinic</a:t>
                      </a:r>
                      <a:endParaRPr lang="en-US" sz="2800" b="0" i="0" u="none" strike="noStrike">
                        <a:solidFill>
                          <a:schemeClr val="bg1"/>
                        </a:solidFill>
                        <a:effectLst/>
                        <a:latin typeface="Calibri"/>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b="0" i="0" u="none" strike="noStrike">
                          <a:solidFill>
                            <a:schemeClr val="bg1"/>
                          </a:solidFill>
                          <a:effectLst/>
                          <a:latin typeface="Calibri"/>
                        </a:rPr>
                        <a:t>Fall or Spring</a:t>
                      </a: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b="0" i="0" u="none" strike="noStrike">
                          <a:solidFill>
                            <a:schemeClr val="bg1"/>
                          </a:solidFill>
                          <a:effectLst/>
                          <a:latin typeface="Calibri"/>
                        </a:rPr>
                        <a:t>5</a:t>
                      </a: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3706330"/>
                  </a:ext>
                </a:extLst>
              </a:tr>
              <a:tr h="510763">
                <a:tc>
                  <a:txBody>
                    <a:bodyPr/>
                    <a:lstStyle/>
                    <a:p>
                      <a:pPr algn="l" fontAlgn="b"/>
                      <a:r>
                        <a:rPr lang="en-US" sz="2800" u="none" strike="noStrike">
                          <a:solidFill>
                            <a:schemeClr val="bg1"/>
                          </a:solidFill>
                          <a:effectLst/>
                        </a:rPr>
                        <a:t>International Human Rights Clinic </a:t>
                      </a:r>
                      <a:endParaRPr lang="en-US" sz="2800" b="0" i="0" u="none" strike="noStrike">
                        <a:solidFill>
                          <a:schemeClr val="bg1"/>
                        </a:solidFill>
                        <a:effectLst/>
                        <a:latin typeface="Calibri"/>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Fall or Spring</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5</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1773249"/>
                  </a:ext>
                </a:extLst>
              </a:tr>
              <a:tr h="510763">
                <a:tc>
                  <a:txBody>
                    <a:bodyPr/>
                    <a:lstStyle/>
                    <a:p>
                      <a:pPr algn="l" fontAlgn="b"/>
                      <a:r>
                        <a:rPr lang="en-US" sz="2800" u="none" strike="noStrike">
                          <a:solidFill>
                            <a:schemeClr val="bg1"/>
                          </a:solidFill>
                          <a:effectLst/>
                        </a:rPr>
                        <a:t>Mediation Clinic</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Fall</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2</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7818753"/>
                  </a:ext>
                </a:extLst>
              </a:tr>
              <a:tr h="510763">
                <a:tc>
                  <a:txBody>
                    <a:bodyPr/>
                    <a:lstStyle/>
                    <a:p>
                      <a:pPr algn="l" fontAlgn="b"/>
                      <a:r>
                        <a:rPr lang="en-US" sz="2800" b="0" i="0" u="none" strike="noStrike">
                          <a:solidFill>
                            <a:schemeClr val="bg1"/>
                          </a:solidFill>
                          <a:effectLst/>
                          <a:latin typeface="Calibri"/>
                        </a:rPr>
                        <a:t>Transactional Law Clinics</a:t>
                      </a: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b="0" i="0" u="none" strike="noStrike">
                          <a:solidFill>
                            <a:schemeClr val="bg1"/>
                          </a:solidFill>
                          <a:effectLst/>
                          <a:latin typeface="Calibri"/>
                        </a:rPr>
                        <a:t>Fall or Spring</a:t>
                      </a: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b="0" i="0" u="none" strike="noStrike">
                          <a:solidFill>
                            <a:schemeClr val="bg1"/>
                          </a:solidFill>
                          <a:effectLst/>
                          <a:latin typeface="Calibri"/>
                        </a:rPr>
                        <a:t>6</a:t>
                      </a: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251159"/>
                  </a:ext>
                </a:extLst>
              </a:tr>
              <a:tr h="510763">
                <a:tc>
                  <a:txBody>
                    <a:bodyPr/>
                    <a:lstStyle/>
                    <a:p>
                      <a:pPr algn="ctr" fontAlgn="b"/>
                      <a:r>
                        <a:rPr lang="en-US" sz="2800" i="1" u="none" strike="noStrike">
                          <a:solidFill>
                            <a:schemeClr val="bg1"/>
                          </a:solidFill>
                          <a:effectLst/>
                        </a:rPr>
                        <a:t>HLS Clinics located in Jamaica Plain (Legal Services Center)</a:t>
                      </a: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1143410"/>
                  </a:ext>
                </a:extLst>
              </a:tr>
              <a:tr h="510763">
                <a:tc>
                  <a:txBody>
                    <a:bodyPr/>
                    <a:lstStyle/>
                    <a:p>
                      <a:pPr algn="l" fontAlgn="b"/>
                      <a:r>
                        <a:rPr lang="en-US" sz="2800" u="none" strike="noStrike">
                          <a:solidFill>
                            <a:schemeClr val="bg1"/>
                          </a:solidFill>
                          <a:effectLst/>
                        </a:rPr>
                        <a:t>Consumer Protection Clinic (LSC)  </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Fall or Spring</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5</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7460227"/>
                  </a:ext>
                </a:extLst>
              </a:tr>
              <a:tr h="510763">
                <a:tc>
                  <a:txBody>
                    <a:bodyPr/>
                    <a:lstStyle/>
                    <a:p>
                      <a:pPr algn="l" fontAlgn="b"/>
                      <a:r>
                        <a:rPr lang="en-US" sz="2800" u="none" strike="noStrike">
                          <a:solidFill>
                            <a:schemeClr val="bg1"/>
                          </a:solidFill>
                          <a:effectLst/>
                        </a:rPr>
                        <a:t>Family Justice Clinic (LSC)</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Fall or Spring</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5</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731241"/>
                  </a:ext>
                </a:extLst>
              </a:tr>
              <a:tr h="510763">
                <a:tc>
                  <a:txBody>
                    <a:bodyPr/>
                    <a:lstStyle/>
                    <a:p>
                      <a:pPr algn="l" fontAlgn="b"/>
                      <a:r>
                        <a:rPr lang="en-US" sz="2800" u="none" strike="noStrike">
                          <a:solidFill>
                            <a:schemeClr val="bg1"/>
                          </a:solidFill>
                          <a:effectLst/>
                        </a:rPr>
                        <a:t>Housing Law Clinic (LSC)</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Fall or Spring</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5</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9888948"/>
                  </a:ext>
                </a:extLst>
              </a:tr>
              <a:tr h="510763">
                <a:tc>
                  <a:txBody>
                    <a:bodyPr/>
                    <a:lstStyle/>
                    <a:p>
                      <a:pPr algn="l" fontAlgn="b"/>
                      <a:r>
                        <a:rPr lang="en-US" sz="2800" u="none" strike="noStrike">
                          <a:solidFill>
                            <a:schemeClr val="bg1"/>
                          </a:solidFill>
                          <a:effectLst/>
                        </a:rPr>
                        <a:t>LGBTQ+ Advocacy Clinic (LSC)</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Fall or Spring</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5</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0242469"/>
                  </a:ext>
                </a:extLst>
              </a:tr>
              <a:tr h="510763">
                <a:tc>
                  <a:txBody>
                    <a:bodyPr/>
                    <a:lstStyle/>
                    <a:p>
                      <a:pPr algn="l" fontAlgn="b"/>
                      <a:r>
                        <a:rPr lang="en-US" sz="2800" u="none" strike="noStrike">
                          <a:solidFill>
                            <a:schemeClr val="bg1"/>
                          </a:solidFill>
                          <a:effectLst/>
                        </a:rPr>
                        <a:t>Tax Litigation Clinic (LSC)</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Fall or Spring</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5</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7734599"/>
                  </a:ext>
                </a:extLst>
              </a:tr>
              <a:tr h="510763">
                <a:tc>
                  <a:txBody>
                    <a:bodyPr/>
                    <a:lstStyle/>
                    <a:p>
                      <a:pPr algn="l" fontAlgn="b"/>
                      <a:r>
                        <a:rPr lang="en-US" sz="2800" u="none" strike="noStrike">
                          <a:solidFill>
                            <a:schemeClr val="bg1"/>
                          </a:solidFill>
                          <a:effectLst/>
                        </a:rPr>
                        <a:t>Veterans Law &amp; Disability Benefits Clinic (LSC)  </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Fall or Spring</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u="none" strike="noStrike">
                          <a:solidFill>
                            <a:schemeClr val="bg1"/>
                          </a:solidFill>
                          <a:effectLst/>
                        </a:rPr>
                        <a:t>4</a:t>
                      </a:r>
                      <a:endParaRPr lang="en-US" sz="2800" b="0" i="0" u="none" strike="noStrike">
                        <a:solidFill>
                          <a:schemeClr val="bg1"/>
                        </a:solidFill>
                        <a:effectLst/>
                        <a:latin typeface="Calibri" panose="020F0502020204030204" pitchFamily="34" charset="0"/>
                      </a:endParaRPr>
                    </a:p>
                  </a:txBody>
                  <a:tcPr marL="25538" marR="25538" marT="2553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6952593"/>
                  </a:ext>
                </a:extLst>
              </a:tr>
            </a:tbl>
          </a:graphicData>
        </a:graphic>
      </p:graphicFrame>
      <p:sp>
        <p:nvSpPr>
          <p:cNvPr id="13" name="Slide Number Placeholder 12"/>
          <p:cNvSpPr>
            <a:spLocks noGrp="1"/>
          </p:cNvSpPr>
          <p:nvPr>
            <p:ph type="sldNum" sz="quarter" idx="12"/>
          </p:nvPr>
        </p:nvSpPr>
        <p:spPr>
          <a:xfrm>
            <a:off x="3335069" y="982896"/>
            <a:ext cx="25135249" cy="602449"/>
          </a:xfrm>
        </p:spPr>
        <p:txBody>
          <a:bodyPr/>
          <a:lstStyle/>
          <a:p>
            <a:pPr algn="l"/>
            <a:r>
              <a:rPr lang="en-US" sz="2400">
                <a:solidFill>
                  <a:schemeClr val="bg1"/>
                </a:solidFill>
              </a:rPr>
              <a:t>* Students on non-F-1 visas or U.S citizens should reach out to the Office of Clinical and Pro Bono Programs regarding possible eligibility to participate in externship clinics. </a:t>
            </a:r>
          </a:p>
        </p:txBody>
      </p:sp>
    </p:spTree>
    <p:extLst>
      <p:ext uri="{BB962C8B-B14F-4D97-AF65-F5344CB8AC3E}">
        <p14:creationId xmlns:p14="http://schemas.microsoft.com/office/powerpoint/2010/main" val="3400065206"/>
      </p:ext>
    </p:extLst>
  </p:cSld>
  <p:clrMapOvr>
    <a:masterClrMapping/>
  </p:clrMapOvr>
  <p:extLst>
    <p:ext uri="{6950BFC3-D8DA-4A85-94F7-54DA5524770B}">
      <p188:commentRel xmlns=""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70FCEE-857A-5443-A3E0-89CFDF9C4C74}"/>
              </a:ext>
            </a:extLst>
          </p:cNvPr>
          <p:cNvSpPr/>
          <p:nvPr/>
        </p:nvSpPr>
        <p:spPr>
          <a:xfrm>
            <a:off x="701750" y="624130"/>
            <a:ext cx="27468528"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4" name="TextBox 3">
            <a:extLst>
              <a:ext uri="{FF2B5EF4-FFF2-40B4-BE49-F238E27FC236}">
                <a16:creationId xmlns:a16="http://schemas.microsoft.com/office/drawing/2014/main" id="{DFF340EC-5F04-9B48-9977-7FA6FD15336C}"/>
              </a:ext>
            </a:extLst>
          </p:cNvPr>
          <p:cNvSpPr txBox="1"/>
          <p:nvPr/>
        </p:nvSpPr>
        <p:spPr>
          <a:xfrm>
            <a:off x="1547262" y="1453962"/>
            <a:ext cx="21419063" cy="4031873"/>
          </a:xfrm>
          <a:prstGeom prst="rect">
            <a:avLst/>
          </a:prstGeom>
          <a:noFill/>
        </p:spPr>
        <p:txBody>
          <a:bodyPr wrap="square" rtlCol="0">
            <a:spAutoFit/>
          </a:bodyPr>
          <a:lstStyle/>
          <a:p>
            <a:r>
              <a:rPr lang="en-US" sz="12800" spc="-474">
                <a:solidFill>
                  <a:schemeClr val="bg1"/>
                </a:solidFill>
                <a:latin typeface="Cambria" panose="02040503050406030204" pitchFamily="18" charset="0"/>
              </a:rPr>
              <a:t>By Application Clinics and Timelines</a:t>
            </a:r>
          </a:p>
        </p:txBody>
      </p:sp>
      <p:sp>
        <p:nvSpPr>
          <p:cNvPr id="5" name="TextBox 4"/>
          <p:cNvSpPr txBox="1"/>
          <p:nvPr/>
        </p:nvSpPr>
        <p:spPr>
          <a:xfrm flipH="1">
            <a:off x="1738648" y="5485835"/>
            <a:ext cx="25734641" cy="8956298"/>
          </a:xfrm>
          <a:prstGeom prst="rect">
            <a:avLst/>
          </a:prstGeom>
          <a:noFill/>
        </p:spPr>
        <p:txBody>
          <a:bodyPr wrap="square" lIns="91440" tIns="45720" rIns="91440" bIns="45720" rtlCol="0" anchor="t">
            <a:spAutoFit/>
          </a:bodyPr>
          <a:lstStyle/>
          <a:p>
            <a:r>
              <a:rPr lang="en-US" sz="3600" dirty="0">
                <a:solidFill>
                  <a:schemeClr val="bg1"/>
                </a:solidFill>
              </a:rPr>
              <a:t>Please review the Course Catalog descriptions for each clinic to confirm the application process. Clinics will review all applications once the deadline has passed.  If accepted, OCP will work with individual students to register for the clinic and clinical seminar components. </a:t>
            </a:r>
          </a:p>
          <a:p>
            <a:endParaRPr lang="en-US" sz="3600">
              <a:solidFill>
                <a:schemeClr val="bg1"/>
              </a:solidFill>
            </a:endParaRPr>
          </a:p>
          <a:p>
            <a:r>
              <a:rPr lang="en-US" sz="3600" dirty="0">
                <a:solidFill>
                  <a:schemeClr val="bg1"/>
                </a:solidFill>
              </a:rPr>
              <a:t>July 15, 2023</a:t>
            </a:r>
            <a:endParaRPr lang="en-US" sz="3600" dirty="0">
              <a:solidFill>
                <a:schemeClr val="bg1"/>
              </a:solidFill>
              <a:cs typeface="Calibri"/>
            </a:endParaRPr>
          </a:p>
          <a:p>
            <a:pPr marL="457200" indent="-457200">
              <a:buFont typeface="Arial" panose="020B0604020202020204" pitchFamily="34" charset="0"/>
              <a:buChar char="•"/>
            </a:pPr>
            <a:r>
              <a:rPr lang="en-US" sz="3600" dirty="0">
                <a:solidFill>
                  <a:schemeClr val="bg1"/>
                </a:solidFill>
              </a:rPr>
              <a:t>Election Law Clinic (Fall or Spring)</a:t>
            </a:r>
            <a:endParaRPr lang="en-US" sz="3600" dirty="0">
              <a:solidFill>
                <a:schemeClr val="bg1"/>
              </a:solidFill>
              <a:cs typeface="Calibri"/>
            </a:endParaRPr>
          </a:p>
          <a:p>
            <a:pPr marL="457200" indent="-457200">
              <a:buFont typeface="Arial" panose="020B0604020202020204" pitchFamily="34" charset="0"/>
              <a:buChar char="•"/>
            </a:pPr>
            <a:r>
              <a:rPr lang="en-US" sz="3600" dirty="0">
                <a:solidFill>
                  <a:schemeClr val="bg1"/>
                </a:solidFill>
              </a:rPr>
              <a:t>Religious Freedom Clinic (Fall or Spring)</a:t>
            </a:r>
            <a:endParaRPr lang="en-US" sz="3600" dirty="0">
              <a:solidFill>
                <a:schemeClr val="bg1"/>
              </a:solidFill>
              <a:cs typeface="Calibri"/>
            </a:endParaRPr>
          </a:p>
          <a:p>
            <a:pPr marL="457200" indent="-457200">
              <a:buFont typeface="Arial" panose="020B0604020202020204" pitchFamily="34" charset="0"/>
              <a:buChar char="•"/>
            </a:pPr>
            <a:endParaRPr lang="en-US" sz="3600">
              <a:solidFill>
                <a:schemeClr val="bg1"/>
              </a:solidFill>
            </a:endParaRPr>
          </a:p>
          <a:p>
            <a:r>
              <a:rPr lang="en-US" sz="3600" dirty="0">
                <a:solidFill>
                  <a:schemeClr val="bg1"/>
                </a:solidFill>
              </a:rPr>
              <a:t>October 13, 2023</a:t>
            </a:r>
            <a:endParaRPr lang="en-US" sz="3600" dirty="0">
              <a:solidFill>
                <a:schemeClr val="bg1"/>
              </a:solidFill>
              <a:cs typeface="Calibri"/>
            </a:endParaRPr>
          </a:p>
          <a:p>
            <a:pPr marL="457200" indent="-457200">
              <a:buFont typeface="Arial" panose="020B0604020202020204" pitchFamily="34" charset="0"/>
              <a:buChar char="•"/>
            </a:pPr>
            <a:r>
              <a:rPr lang="en-US" sz="3600" dirty="0">
                <a:solidFill>
                  <a:schemeClr val="bg1"/>
                </a:solidFill>
              </a:rPr>
              <a:t>Institute to End Mass Incarceration Clinic (Spring)</a:t>
            </a:r>
            <a:endParaRPr lang="en-US" sz="3600" dirty="0">
              <a:solidFill>
                <a:schemeClr val="bg1"/>
              </a:solidFill>
              <a:cs typeface="Calibri"/>
            </a:endParaRPr>
          </a:p>
          <a:p>
            <a:pPr marL="457200" indent="-457200">
              <a:buFont typeface="Arial" panose="020B0604020202020204" pitchFamily="34" charset="0"/>
              <a:buChar char="•"/>
            </a:pPr>
            <a:endParaRPr lang="en-US" sz="3600">
              <a:solidFill>
                <a:schemeClr val="bg1"/>
              </a:solidFill>
            </a:endParaRPr>
          </a:p>
          <a:p>
            <a:r>
              <a:rPr lang="en-US" sz="3600" dirty="0">
                <a:solidFill>
                  <a:schemeClr val="bg1"/>
                </a:solidFill>
              </a:rPr>
              <a:t>Rolling Basis Up Until October 15, 2023</a:t>
            </a:r>
            <a:endParaRPr lang="en-US" sz="3600" dirty="0">
              <a:solidFill>
                <a:schemeClr val="bg1"/>
              </a:solidFill>
              <a:cs typeface="Calibri"/>
            </a:endParaRPr>
          </a:p>
          <a:p>
            <a:pPr marL="457200" indent="-457200">
              <a:buFont typeface="Arial" panose="020B0604020202020204" pitchFamily="34" charset="0"/>
              <a:buChar char="•"/>
            </a:pPr>
            <a:r>
              <a:rPr lang="en-US" sz="3600" dirty="0">
                <a:solidFill>
                  <a:schemeClr val="bg1"/>
                </a:solidFill>
              </a:rPr>
              <a:t>Making Rights Real: The Ghana Project Clinic (Winter-Spring or Spring)</a:t>
            </a:r>
            <a:endParaRPr lang="en-US" sz="3600" dirty="0">
              <a:solidFill>
                <a:schemeClr val="bg1"/>
              </a:solidFill>
              <a:cs typeface="Calibri"/>
            </a:endParaRPr>
          </a:p>
          <a:p>
            <a:pPr marL="457200" indent="-457200">
              <a:buFont typeface="Arial" panose="020B0604020202020204" pitchFamily="34" charset="0"/>
              <a:buChar char="•"/>
            </a:pPr>
            <a:endParaRPr lang="en-US" sz="3600">
              <a:solidFill>
                <a:schemeClr val="bg1"/>
              </a:solidFill>
            </a:endParaRPr>
          </a:p>
          <a:p>
            <a:r>
              <a:rPr lang="en-US" sz="3600" dirty="0">
                <a:solidFill>
                  <a:schemeClr val="bg1"/>
                </a:solidFill>
              </a:rPr>
              <a:t>October 31, 2023</a:t>
            </a:r>
            <a:endParaRPr lang="en-US" sz="3600" dirty="0">
              <a:solidFill>
                <a:schemeClr val="bg1"/>
              </a:solidFill>
              <a:cs typeface="Calibri"/>
            </a:endParaRPr>
          </a:p>
          <a:p>
            <a:pPr marL="457200" indent="-457200">
              <a:buFont typeface="Arial" panose="020B0604020202020204" pitchFamily="34" charset="0"/>
              <a:buChar char="•"/>
            </a:pPr>
            <a:r>
              <a:rPr lang="en-US" sz="3600" dirty="0">
                <a:solidFill>
                  <a:schemeClr val="bg1"/>
                </a:solidFill>
              </a:rPr>
              <a:t>Environmental Law &amp; Policy Clinic - Winter 2024 Only </a:t>
            </a:r>
            <a:endParaRPr lang="en-US" sz="3600" dirty="0">
              <a:solidFill>
                <a:schemeClr val="bg1"/>
              </a:solidFill>
              <a:cs typeface="Calibri"/>
            </a:endParaRPr>
          </a:p>
          <a:p>
            <a:r>
              <a:rPr lang="en-US" sz="3600" dirty="0">
                <a:solidFill>
                  <a:schemeClr val="bg1"/>
                </a:solidFill>
              </a:rPr>
              <a:t>	(the Fall 2023 and Spring 2024 offerings of the Environmental Law &amp; Policy Clinic are included in Phase 2 registration)</a:t>
            </a:r>
            <a:endParaRPr lang="en-US" sz="3600" dirty="0">
              <a:solidFill>
                <a:schemeClr val="bg1"/>
              </a:solidFill>
              <a:cs typeface="Calibri"/>
            </a:endParaRPr>
          </a:p>
        </p:txBody>
      </p:sp>
    </p:spTree>
    <p:extLst>
      <p:ext uri="{BB962C8B-B14F-4D97-AF65-F5344CB8AC3E}">
        <p14:creationId xmlns:p14="http://schemas.microsoft.com/office/powerpoint/2010/main" val="55411449"/>
      </p:ext>
    </p:extLst>
  </p:cSld>
  <p:clrMapOvr>
    <a:masterClrMapping/>
  </p:clrMapOvr>
  <p:extLst>
    <p:ext uri="{6950BFC3-D8DA-4A85-94F7-54DA5524770B}">
      <p188:commentRel xmlns=""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70FCEE-857A-5443-A3E0-89CFDF9C4C74}"/>
              </a:ext>
            </a:extLst>
          </p:cNvPr>
          <p:cNvSpPr/>
          <p:nvPr/>
        </p:nvSpPr>
        <p:spPr>
          <a:xfrm>
            <a:off x="805834" y="624130"/>
            <a:ext cx="27364445"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4" name="Rectangle 3"/>
          <p:cNvSpPr/>
          <p:nvPr/>
        </p:nvSpPr>
        <p:spPr>
          <a:xfrm>
            <a:off x="1357710" y="3726521"/>
            <a:ext cx="25542662" cy="12095619"/>
          </a:xfrm>
          <a:prstGeom prst="rect">
            <a:avLst/>
          </a:prstGeom>
        </p:spPr>
        <p:txBody>
          <a:bodyPr wrap="square" lIns="91440" tIns="45720" rIns="91440" bIns="45720" anchor="t">
            <a:spAutoFit/>
          </a:bodyPr>
          <a:lstStyle/>
          <a:p>
            <a:r>
              <a:rPr lang="en-US" sz="3200" b="1" dirty="0">
                <a:solidFill>
                  <a:schemeClr val="bg1"/>
                </a:solidFill>
              </a:rPr>
              <a:t>Do you need to have prior academic or professional experience in a particular issue area to participate in a clinic? </a:t>
            </a:r>
            <a:endParaRPr lang="en-US" sz="3200" dirty="0">
              <a:solidFill>
                <a:schemeClr val="bg1"/>
              </a:solidFill>
              <a:cs typeface="Calibri"/>
            </a:endParaRPr>
          </a:p>
          <a:p>
            <a:r>
              <a:rPr lang="en-US" sz="2800" i="1" dirty="0">
                <a:solidFill>
                  <a:schemeClr val="bg1"/>
                </a:solidFill>
              </a:rPr>
              <a:t>No. Applicants need not have prior legal or academic experience in the issue areas that a clinic works in. Students will receive the necessary training on the relevant substantive issues and skills required to work in a clinic. Students with a new or exploratory interest in a field are welcome to apply. </a:t>
            </a:r>
            <a:endParaRPr lang="en-US" sz="2800" b="1" dirty="0">
              <a:solidFill>
                <a:schemeClr val="bg1"/>
              </a:solidFill>
            </a:endParaRPr>
          </a:p>
          <a:p>
            <a:endParaRPr lang="en-US" sz="2800" b="1" dirty="0">
              <a:solidFill>
                <a:schemeClr val="bg1"/>
              </a:solidFill>
            </a:endParaRPr>
          </a:p>
          <a:p>
            <a:r>
              <a:rPr lang="en-US" sz="3200" b="1" dirty="0">
                <a:solidFill>
                  <a:schemeClr val="bg1"/>
                </a:solidFill>
              </a:rPr>
              <a:t>What are clinical credits? Can I choose the number of credits I sign up for? </a:t>
            </a:r>
            <a:endParaRPr lang="en-US" sz="3200" b="1" dirty="0">
              <a:solidFill>
                <a:schemeClr val="bg1"/>
              </a:solidFill>
              <a:cs typeface="Calibri"/>
            </a:endParaRPr>
          </a:p>
          <a:p>
            <a:r>
              <a:rPr lang="en-US" sz="2800" i="1" dirty="0">
                <a:solidFill>
                  <a:schemeClr val="bg1"/>
                </a:solidFill>
              </a:rPr>
              <a:t>The number of clinical credits a student enrolls in translates directly to the number of hours per week they will be engaging in clinical work.  Clinics set a range of allowable credits, and then students choose an initial number of credits to sign up for.  Students can then increase or decrease that number 	</a:t>
            </a:r>
            <a:endParaRPr lang="en-US" sz="2800" i="1" dirty="0">
              <a:solidFill>
                <a:schemeClr val="bg1"/>
              </a:solidFill>
              <a:cs typeface="Calibri"/>
            </a:endParaRPr>
          </a:p>
          <a:p>
            <a:r>
              <a:rPr lang="en-US" sz="2800" i="1" dirty="0">
                <a:solidFill>
                  <a:schemeClr val="bg1"/>
                </a:solidFill>
              </a:rPr>
              <a:t>once the semester is under way, within established credit minimums and maximums for the LL.M. degree. For more information about clinical credit requirements, please visit our website: </a:t>
            </a:r>
            <a:r>
              <a:rPr lang="en-US" sz="2800" i="1" dirty="0">
                <a:solidFill>
                  <a:schemeClr val="bg1"/>
                </a:solidFill>
                <a:hlinkClick r:id="rId3">
                  <a:extLst>
                    <a:ext uri="{A12FA001-AC4F-418D-AE19-62706E023703}">
                      <ahyp:hlinkClr xmlns="" xmlns:ahyp="http://schemas.microsoft.com/office/drawing/2018/hyperlinkcolor" val="tx"/>
                    </a:ext>
                  </a:extLst>
                </a:hlinkClick>
              </a:rPr>
              <a:t>http://hls.harvard.edu/dept/clinical/clinical-credits</a:t>
            </a:r>
            <a:endParaRPr lang="en-US" sz="2800" b="1" i="1" dirty="0">
              <a:solidFill>
                <a:schemeClr val="bg1"/>
              </a:solidFill>
            </a:endParaRPr>
          </a:p>
          <a:p>
            <a:endParaRPr lang="en-US" sz="2800" b="1" dirty="0">
              <a:solidFill>
                <a:schemeClr val="bg1"/>
              </a:solidFill>
            </a:endParaRPr>
          </a:p>
          <a:p>
            <a:r>
              <a:rPr lang="en-US" sz="3200" b="1" dirty="0">
                <a:solidFill>
                  <a:schemeClr val="bg1"/>
                </a:solidFill>
              </a:rPr>
              <a:t>If I register in a clinic, do I have to participate or can I drop it?</a:t>
            </a:r>
            <a:endParaRPr lang="en-US" sz="3200" b="1" dirty="0">
              <a:solidFill>
                <a:schemeClr val="bg1"/>
              </a:solidFill>
              <a:cs typeface="Calibri"/>
            </a:endParaRPr>
          </a:p>
          <a:p>
            <a:r>
              <a:rPr lang="en-US" sz="2800" i="1" dirty="0">
                <a:solidFill>
                  <a:schemeClr val="bg1"/>
                </a:solidFill>
              </a:rPr>
              <a:t>You can drop a clinic without penalty any time before the clinic’s drop deadline.  Once the drop deadline has passed, you can no longer drop the clinic.</a:t>
            </a:r>
            <a:endParaRPr lang="en-US" sz="2800" i="1" dirty="0">
              <a:solidFill>
                <a:schemeClr val="bg1"/>
              </a:solidFill>
              <a:cs typeface="Calibri"/>
            </a:endParaRPr>
          </a:p>
          <a:p>
            <a:endParaRPr lang="en-US" sz="2800" b="1" dirty="0">
              <a:solidFill>
                <a:schemeClr val="bg1"/>
              </a:solidFill>
            </a:endParaRPr>
          </a:p>
          <a:p>
            <a:r>
              <a:rPr lang="en-US" sz="3200" b="1" dirty="0">
                <a:solidFill>
                  <a:schemeClr val="bg1"/>
                </a:solidFill>
              </a:rPr>
              <a:t>I am on the waitlist for a clinic. What are the chances that I will get a waitlist offer and be able to enroll?</a:t>
            </a:r>
            <a:endParaRPr lang="en-US" sz="3200" b="1" dirty="0">
              <a:solidFill>
                <a:schemeClr val="bg1"/>
              </a:solidFill>
              <a:cs typeface="Calibri"/>
            </a:endParaRPr>
          </a:p>
          <a:p>
            <a:r>
              <a:rPr lang="en-US" sz="2800" i="1" dirty="0">
                <a:solidFill>
                  <a:schemeClr val="bg1"/>
                </a:solidFill>
              </a:rPr>
              <a:t>Clinic waitlists tend to move a lot! You will see your waitlist position change in Helios throughout the add/drop period.  Waitlists for spring clinics move more than waitlists for fall clinics.  Please contact our office if you want to talk more about the waitlist process and your chances of being able to enroll!</a:t>
            </a:r>
            <a:endParaRPr lang="en-US" sz="2800" i="1" dirty="0">
              <a:solidFill>
                <a:schemeClr val="bg1"/>
              </a:solidFill>
              <a:cs typeface="Calibri"/>
            </a:endParaRPr>
          </a:p>
          <a:p>
            <a:endParaRPr lang="en-US" sz="2800" b="1" dirty="0">
              <a:solidFill>
                <a:schemeClr val="bg1"/>
              </a:solidFill>
            </a:endParaRPr>
          </a:p>
          <a:p>
            <a:r>
              <a:rPr lang="en-US" sz="3200" b="1" dirty="0">
                <a:solidFill>
                  <a:schemeClr val="bg1"/>
                </a:solidFill>
              </a:rPr>
              <a:t>How can I learn more about the clinic experience from the student perspective?</a:t>
            </a:r>
            <a:endParaRPr lang="en-US" sz="3200" dirty="0">
              <a:solidFill>
                <a:schemeClr val="bg1"/>
              </a:solidFill>
              <a:cs typeface="Calibri"/>
            </a:endParaRPr>
          </a:p>
          <a:p>
            <a:r>
              <a:rPr lang="en-US" sz="2800" i="1" dirty="0">
                <a:solidFill>
                  <a:schemeClr val="bg1"/>
                </a:solidFill>
                <a:latin typeface="Calibri"/>
                <a:cs typeface="Calibri"/>
              </a:rPr>
              <a:t>Students can review evaluations from prior students by logging into Helios and searching by clinic in the Public Service Org Search. You can also learn more about the clinics by watching the information sessions and video Q&amp;A’s on our website.</a:t>
            </a:r>
          </a:p>
          <a:p>
            <a:endParaRPr lang="en-US" sz="2800" dirty="0">
              <a:solidFill>
                <a:schemeClr val="bg1"/>
              </a:solidFill>
              <a:cs typeface="Calibri"/>
            </a:endParaRPr>
          </a:p>
          <a:p>
            <a:r>
              <a:rPr lang="en-US" sz="3200" b="1" dirty="0">
                <a:solidFill>
                  <a:schemeClr val="bg1"/>
                </a:solidFill>
              </a:rPr>
              <a:t>Do clinics meet the requirements for courses that count towards eligibility to sit for the New York Bar Exam? </a:t>
            </a:r>
            <a:endParaRPr lang="en-US" sz="3200" dirty="0">
              <a:solidFill>
                <a:schemeClr val="bg1"/>
              </a:solidFill>
              <a:cs typeface="Calibri"/>
            </a:endParaRPr>
          </a:p>
          <a:p>
            <a:r>
              <a:rPr lang="en-US" sz="2800" i="1" dirty="0">
                <a:solidFill>
                  <a:schemeClr val="bg1"/>
                </a:solidFill>
              </a:rPr>
              <a:t>If you are a student hoping to establish eligibility to sit for the New York Bar Exam through a qualifying LL.M. degree, please note that under Rule 520.6(b)(3)(vii)(a), you </a:t>
            </a:r>
            <a:r>
              <a:rPr lang="en-US" sz="2800" i="1" dirty="0" smtClean="0">
                <a:solidFill>
                  <a:schemeClr val="bg1"/>
                </a:solidFill>
              </a:rPr>
              <a:t>will likely be able to </a:t>
            </a:r>
            <a:r>
              <a:rPr lang="en-US" sz="2800" i="1" dirty="0">
                <a:solidFill>
                  <a:schemeClr val="bg1"/>
                </a:solidFill>
              </a:rPr>
              <a:t>count your credit hours earned in clinical courses and other experiential courses towards the required credits. At HLS, this includes both in-house clinics and externships. Please consult the Graduate Program if you have additional questions related to eligibility. </a:t>
            </a:r>
            <a:endParaRPr lang="en-US" sz="2800" i="1" dirty="0">
              <a:solidFill>
                <a:schemeClr val="bg1"/>
              </a:solidFill>
              <a:cs typeface="Calibri"/>
            </a:endParaRPr>
          </a:p>
          <a:p>
            <a:endParaRPr lang="en-US" sz="2800" dirty="0">
              <a:solidFill>
                <a:schemeClr val="bg1"/>
              </a:solidFill>
            </a:endParaRPr>
          </a:p>
          <a:p>
            <a:r>
              <a:rPr lang="en-US" sz="2800" dirty="0">
                <a:solidFill>
                  <a:schemeClr val="bg1"/>
                </a:solidFill>
              </a:rPr>
              <a:t> 	 </a:t>
            </a:r>
            <a:endParaRPr lang="en-US" sz="2800" dirty="0">
              <a:solidFill>
                <a:schemeClr val="bg1"/>
              </a:solidFill>
              <a:cs typeface="Calibri"/>
            </a:endParaRPr>
          </a:p>
        </p:txBody>
      </p:sp>
      <p:sp>
        <p:nvSpPr>
          <p:cNvPr id="5" name="TextBox 4">
            <a:extLst>
              <a:ext uri="{FF2B5EF4-FFF2-40B4-BE49-F238E27FC236}">
                <a16:creationId xmlns:a16="http://schemas.microsoft.com/office/drawing/2014/main" id="{DFF340EC-5F04-9B48-9977-7FA6FD15336C}"/>
              </a:ext>
            </a:extLst>
          </p:cNvPr>
          <p:cNvSpPr txBox="1"/>
          <p:nvPr/>
        </p:nvSpPr>
        <p:spPr>
          <a:xfrm>
            <a:off x="1136199" y="1063289"/>
            <a:ext cx="22170368" cy="2062103"/>
          </a:xfrm>
          <a:prstGeom prst="rect">
            <a:avLst/>
          </a:prstGeom>
          <a:noFill/>
        </p:spPr>
        <p:txBody>
          <a:bodyPr wrap="square" rtlCol="0">
            <a:spAutoFit/>
          </a:bodyPr>
          <a:lstStyle/>
          <a:p>
            <a:r>
              <a:rPr lang="en-US" sz="12800" spc="-474">
                <a:solidFill>
                  <a:schemeClr val="bg1"/>
                </a:solidFill>
                <a:latin typeface="Cambria" panose="02040503050406030204" pitchFamily="18" charset="0"/>
              </a:rPr>
              <a:t>Frequently Asked Questions</a:t>
            </a:r>
          </a:p>
        </p:txBody>
      </p:sp>
    </p:spTree>
    <p:extLst>
      <p:ext uri="{BB962C8B-B14F-4D97-AF65-F5344CB8AC3E}">
        <p14:creationId xmlns:p14="http://schemas.microsoft.com/office/powerpoint/2010/main" val="2283428682"/>
      </p:ext>
    </p:extLst>
  </p:cSld>
  <p:clrMapOvr>
    <a:masterClrMapping/>
  </p:clrMapOvr>
  <p:extLst mod="1">
    <p:ext uri="{6950BFC3-D8DA-4A85-94F7-54DA5524770B}">
      <p188:commentRel xmlns="" xmlns:p188="http://schemas.microsoft.com/office/powerpoint/2018/8/main"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0E21B7-F30A-8A4A-BF39-D94A1D5FB55F}"/>
              </a:ext>
            </a:extLst>
          </p:cNvPr>
          <p:cNvSpPr/>
          <p:nvPr/>
        </p:nvSpPr>
        <p:spPr>
          <a:xfrm>
            <a:off x="755338" y="624151"/>
            <a:ext cx="14905288"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pic>
        <p:nvPicPr>
          <p:cNvPr id="5" name="Picture 4" descr="A picture containing building, outdoor, stone&#10;&#10;Description automatically generated">
            <a:extLst>
              <a:ext uri="{FF2B5EF4-FFF2-40B4-BE49-F238E27FC236}">
                <a16:creationId xmlns:a16="http://schemas.microsoft.com/office/drawing/2014/main" id="{F7DDE553-8FE1-1744-A9A6-AA60328A7A8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381439" y="624151"/>
            <a:ext cx="8762073" cy="15007698"/>
          </a:xfrm>
          <a:prstGeom prst="rect">
            <a:avLst/>
          </a:prstGeom>
        </p:spPr>
      </p:pic>
      <p:sp>
        <p:nvSpPr>
          <p:cNvPr id="9" name="TextBox 8">
            <a:extLst>
              <a:ext uri="{FF2B5EF4-FFF2-40B4-BE49-F238E27FC236}">
                <a16:creationId xmlns:a16="http://schemas.microsoft.com/office/drawing/2014/main" id="{DFF340EC-5F04-9B48-9977-7FA6FD15336C}"/>
              </a:ext>
            </a:extLst>
          </p:cNvPr>
          <p:cNvSpPr txBox="1"/>
          <p:nvPr/>
        </p:nvSpPr>
        <p:spPr>
          <a:xfrm>
            <a:off x="1118344" y="1755595"/>
            <a:ext cx="15431038" cy="1551322"/>
          </a:xfrm>
          <a:prstGeom prst="rect">
            <a:avLst/>
          </a:prstGeom>
          <a:noFill/>
        </p:spPr>
        <p:txBody>
          <a:bodyPr wrap="square" rtlCol="0">
            <a:spAutoFit/>
          </a:bodyPr>
          <a:lstStyle/>
          <a:p>
            <a:r>
              <a:rPr lang="en-US" sz="9481" spc="-474">
                <a:solidFill>
                  <a:schemeClr val="bg1"/>
                </a:solidFill>
                <a:latin typeface="Cambria" panose="02040503050406030204" pitchFamily="18" charset="0"/>
              </a:rPr>
              <a:t>Independent Clinical Program</a:t>
            </a:r>
          </a:p>
        </p:txBody>
      </p:sp>
      <p:sp>
        <p:nvSpPr>
          <p:cNvPr id="24" name="TextBox 23">
            <a:extLst>
              <a:ext uri="{FF2B5EF4-FFF2-40B4-BE49-F238E27FC236}">
                <a16:creationId xmlns:a16="http://schemas.microsoft.com/office/drawing/2014/main" id="{9287C2DE-A5FF-7549-8A17-F2AA2E602D8E}"/>
              </a:ext>
            </a:extLst>
          </p:cNvPr>
          <p:cNvSpPr txBox="1"/>
          <p:nvPr/>
        </p:nvSpPr>
        <p:spPr>
          <a:xfrm>
            <a:off x="1336482" y="3932568"/>
            <a:ext cx="14121009" cy="11218649"/>
          </a:xfrm>
          <a:prstGeom prst="rect">
            <a:avLst/>
          </a:prstGeom>
          <a:noFill/>
        </p:spPr>
        <p:txBody>
          <a:bodyPr wrap="square" lIns="91440" tIns="45720" rIns="91440" bIns="45720" rtlCol="0" anchor="t">
            <a:spAutoFit/>
          </a:bodyPr>
          <a:lstStyle/>
          <a:p>
            <a:r>
              <a:rPr lang="en-US" sz="4250" spc="356">
                <a:solidFill>
                  <a:schemeClr val="bg1"/>
                </a:solidFill>
              </a:rPr>
              <a:t>Work with OCP to design a custom placement outside of the U.S. during the winter term to meet your individualized learning goals.  </a:t>
            </a:r>
          </a:p>
          <a:p>
            <a:endParaRPr lang="en-US" sz="4267" spc="356">
              <a:solidFill>
                <a:schemeClr val="bg1"/>
              </a:solidFill>
            </a:endParaRPr>
          </a:p>
          <a:p>
            <a:r>
              <a:rPr lang="en-US" sz="4250" b="1" spc="356">
                <a:solidFill>
                  <a:schemeClr val="bg1"/>
                </a:solidFill>
                <a:effectLst>
                  <a:outerShdw blurRad="38100" dist="38100" dir="2700000" algn="tl">
                    <a:srgbClr val="000000">
                      <a:alpha val="43137"/>
                    </a:srgbClr>
                  </a:outerShdw>
                </a:effectLst>
              </a:rPr>
              <a:t>How it works:</a:t>
            </a:r>
            <a:endParaRPr lang="en-US" sz="4250" b="1" spc="356">
              <a:solidFill>
                <a:schemeClr val="bg1"/>
              </a:solidFill>
              <a:effectLst>
                <a:outerShdw blurRad="38100" dist="38100" dir="2700000" algn="tl">
                  <a:srgbClr val="000000">
                    <a:alpha val="43137"/>
                  </a:srgbClr>
                </a:outerShdw>
              </a:effectLst>
              <a:cs typeface="Calibri"/>
            </a:endParaRPr>
          </a:p>
          <a:p>
            <a:pPr marL="676910" indent="-676910">
              <a:buFont typeface="Arial" panose="020B0604020202020204" pitchFamily="34" charset="0"/>
              <a:buChar char="•"/>
            </a:pPr>
            <a:r>
              <a:rPr lang="en-US" sz="4250" spc="356">
                <a:solidFill>
                  <a:schemeClr val="bg1"/>
                </a:solidFill>
              </a:rPr>
              <a:t>Identify an international placement organization</a:t>
            </a:r>
            <a:endParaRPr lang="en-US" sz="4250" spc="356">
              <a:solidFill>
                <a:schemeClr val="bg1"/>
              </a:solidFill>
              <a:cs typeface="Calibri" panose="020F0502020204030204"/>
            </a:endParaRPr>
          </a:p>
          <a:p>
            <a:pPr marL="676910" indent="-676910">
              <a:buFont typeface="Arial" panose="020B0604020202020204" pitchFamily="34" charset="0"/>
              <a:buChar char="•"/>
            </a:pPr>
            <a:r>
              <a:rPr lang="en-US" sz="4250" spc="356">
                <a:solidFill>
                  <a:schemeClr val="bg1"/>
                </a:solidFill>
              </a:rPr>
              <a:t>Secure supervising attorney and faculty sponsor</a:t>
            </a:r>
            <a:endParaRPr lang="en-US" sz="4250" spc="356">
              <a:solidFill>
                <a:schemeClr val="bg1"/>
              </a:solidFill>
              <a:cs typeface="Calibri"/>
            </a:endParaRPr>
          </a:p>
          <a:p>
            <a:pPr marL="676910" indent="-676910">
              <a:buFont typeface="Arial" panose="020B0604020202020204" pitchFamily="34" charset="0"/>
              <a:buChar char="•"/>
            </a:pPr>
            <a:r>
              <a:rPr lang="en-US" sz="4250" spc="356">
                <a:solidFill>
                  <a:schemeClr val="bg1"/>
                </a:solidFill>
              </a:rPr>
              <a:t>Submit an application to OCP</a:t>
            </a:r>
            <a:endParaRPr lang="en-US" sz="4250" spc="356">
              <a:solidFill>
                <a:schemeClr val="bg1"/>
              </a:solidFill>
              <a:cs typeface="Calibri"/>
            </a:endParaRPr>
          </a:p>
          <a:p>
            <a:endParaRPr lang="en-US" sz="4267" spc="356">
              <a:solidFill>
                <a:schemeClr val="bg1"/>
              </a:solidFill>
            </a:endParaRPr>
          </a:p>
          <a:p>
            <a:r>
              <a:rPr lang="en-US" sz="4250" spc="356">
                <a:solidFill>
                  <a:schemeClr val="bg1"/>
                </a:solidFill>
              </a:rPr>
              <a:t>Winter – 2 clinical credits</a:t>
            </a:r>
            <a:endParaRPr lang="en-US" sz="4250" spc="356">
              <a:solidFill>
                <a:schemeClr val="bg1"/>
              </a:solidFill>
              <a:cs typeface="Calibri"/>
            </a:endParaRPr>
          </a:p>
          <a:p>
            <a:endParaRPr lang="en-US" sz="4250" spc="356">
              <a:solidFill>
                <a:schemeClr val="bg1"/>
              </a:solidFill>
              <a:cs typeface="Calibri"/>
            </a:endParaRPr>
          </a:p>
          <a:p>
            <a:r>
              <a:rPr lang="en-US" sz="4250" spc="356">
                <a:solidFill>
                  <a:schemeClr val="bg1"/>
                </a:solidFill>
                <a:cs typeface="Calibri"/>
              </a:rPr>
              <a:t>Winter 2024 Application Deadline: </a:t>
            </a:r>
          </a:p>
          <a:p>
            <a:r>
              <a:rPr lang="en-US" sz="4250" b="1" spc="356">
                <a:solidFill>
                  <a:schemeClr val="bg1"/>
                </a:solidFill>
                <a:cs typeface="Calibri" panose="020F0502020204030204"/>
              </a:rPr>
              <a:t>October 27, 2023</a:t>
            </a:r>
            <a:endParaRPr lang="en-US" sz="4267" spc="356">
              <a:solidFill>
                <a:schemeClr val="bg1"/>
              </a:solidFill>
              <a:cs typeface="Calibri" panose="020F0502020204030204"/>
            </a:endParaRPr>
          </a:p>
          <a:p>
            <a:endParaRPr lang="en-US" sz="4250" b="1" spc="356">
              <a:solidFill>
                <a:schemeClr val="bg1"/>
              </a:solidFill>
              <a:cs typeface="Calibri" panose="020F0502020204030204"/>
            </a:endParaRPr>
          </a:p>
          <a:p>
            <a:r>
              <a:rPr lang="en-US" sz="4250" b="1" spc="356">
                <a:solidFill>
                  <a:schemeClr val="bg1"/>
                </a:solidFill>
                <a:cs typeface="Calibri" panose="020F0502020204030204"/>
              </a:rPr>
              <a:t>If interested in this opportunity, please contact Sheryl Dickey at sdickey@law.harvard.edu</a:t>
            </a:r>
          </a:p>
          <a:p>
            <a:endParaRPr lang="en-US" sz="4267" spc="356">
              <a:solidFill>
                <a:schemeClr val="bg1"/>
              </a:solidFill>
              <a:cs typeface="Calibri" panose="020F0502020204030204"/>
            </a:endParaRPr>
          </a:p>
        </p:txBody>
      </p:sp>
      <p:pic>
        <p:nvPicPr>
          <p:cNvPr id="2" name="Picture 1"/>
          <p:cNvPicPr>
            <a:picLocks noChangeAspect="1"/>
          </p:cNvPicPr>
          <p:nvPr/>
        </p:nvPicPr>
        <p:blipFill>
          <a:blip r:embed="rId4"/>
          <a:stretch>
            <a:fillRect/>
          </a:stretch>
        </p:blipFill>
        <p:spPr>
          <a:xfrm>
            <a:off x="16276854" y="608740"/>
            <a:ext cx="11866659" cy="15023109"/>
          </a:xfrm>
          <a:prstGeom prst="rect">
            <a:avLst/>
          </a:prstGeom>
        </p:spPr>
      </p:pic>
    </p:spTree>
    <p:extLst>
      <p:ext uri="{BB962C8B-B14F-4D97-AF65-F5344CB8AC3E}">
        <p14:creationId xmlns:p14="http://schemas.microsoft.com/office/powerpoint/2010/main" val="3593609274"/>
      </p:ext>
    </p:extLst>
  </p:cSld>
  <p:clrMapOvr>
    <a:masterClrMapping/>
  </p:clrMapOvr>
  <p:extLst>
    <p:ext uri="{6950BFC3-D8DA-4A85-94F7-54DA5524770B}">
      <p188:commentRel xmlns="" xmlns:p188="http://schemas.microsoft.com/office/powerpoint/2018/8/main" r:id="rId5"/>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0E21B7-F30A-8A4A-BF39-D94A1D5FB55F}"/>
              </a:ext>
            </a:extLst>
          </p:cNvPr>
          <p:cNvSpPr/>
          <p:nvPr/>
        </p:nvSpPr>
        <p:spPr>
          <a:xfrm>
            <a:off x="755337" y="624151"/>
            <a:ext cx="18411400"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9" name="TextBox 8">
            <a:extLst>
              <a:ext uri="{FF2B5EF4-FFF2-40B4-BE49-F238E27FC236}">
                <a16:creationId xmlns:a16="http://schemas.microsoft.com/office/drawing/2014/main" id="{DFF340EC-5F04-9B48-9977-7FA6FD15336C}"/>
              </a:ext>
            </a:extLst>
          </p:cNvPr>
          <p:cNvSpPr txBox="1"/>
          <p:nvPr/>
        </p:nvSpPr>
        <p:spPr>
          <a:xfrm>
            <a:off x="1096872" y="978324"/>
            <a:ext cx="21373990" cy="1569660"/>
          </a:xfrm>
          <a:prstGeom prst="rect">
            <a:avLst/>
          </a:prstGeom>
          <a:noFill/>
        </p:spPr>
        <p:txBody>
          <a:bodyPr wrap="square" lIns="91440" tIns="45720" rIns="91440" bIns="45720" rtlCol="0" anchor="t">
            <a:spAutoFit/>
          </a:bodyPr>
          <a:lstStyle/>
          <a:p>
            <a:r>
              <a:rPr lang="en-US" sz="9600" spc="-474">
                <a:solidFill>
                  <a:schemeClr val="bg1"/>
                </a:solidFill>
                <a:latin typeface="Cambria"/>
                <a:ea typeface="Cambria"/>
              </a:rPr>
              <a:t>Student Practice Organizations (SPOs)</a:t>
            </a:r>
            <a:endParaRPr lang="en-US" sz="9600" spc="-474">
              <a:solidFill>
                <a:schemeClr val="bg1"/>
              </a:solidFill>
              <a:latin typeface="Cambria" panose="02040503050406030204" pitchFamily="18" charset="0"/>
              <a:ea typeface="Cambria"/>
            </a:endParaRPr>
          </a:p>
        </p:txBody>
      </p:sp>
      <p:sp>
        <p:nvSpPr>
          <p:cNvPr id="24" name="TextBox 23">
            <a:extLst>
              <a:ext uri="{FF2B5EF4-FFF2-40B4-BE49-F238E27FC236}">
                <a16:creationId xmlns:a16="http://schemas.microsoft.com/office/drawing/2014/main" id="{9287C2DE-A5FF-7549-8A17-F2AA2E602D8E}"/>
              </a:ext>
            </a:extLst>
          </p:cNvPr>
          <p:cNvSpPr txBox="1"/>
          <p:nvPr/>
        </p:nvSpPr>
        <p:spPr>
          <a:xfrm>
            <a:off x="1534204" y="3172245"/>
            <a:ext cx="15969684" cy="11787842"/>
          </a:xfrm>
          <a:prstGeom prst="rect">
            <a:avLst/>
          </a:prstGeom>
          <a:noFill/>
        </p:spPr>
        <p:txBody>
          <a:bodyPr wrap="square" lIns="91440" tIns="45720" rIns="91440" bIns="45720" rtlCol="0" anchor="t">
            <a:spAutoFit/>
          </a:bodyPr>
          <a:lstStyle/>
          <a:p>
            <a:r>
              <a:rPr lang="en-US" sz="4000">
                <a:solidFill>
                  <a:schemeClr val="bg1"/>
                </a:solidFill>
              </a:rPr>
              <a:t>In addition to the clinics, students can engage in pro bono (not for academic credit work).  SPOs are student-run volunteer opportunities for students to gain practical legal experience through representing clients. Each SPO has at least one supervising attorney, given there is legal practice involved, but the leadership and management of these organizations are student organized.</a:t>
            </a:r>
            <a:endParaRPr lang="en-US" sz="4000">
              <a:solidFill>
                <a:schemeClr val="bg1"/>
              </a:solidFill>
              <a:cs typeface="Calibri"/>
            </a:endParaRPr>
          </a:p>
          <a:p>
            <a:endParaRPr lang="en-US" sz="4000">
              <a:solidFill>
                <a:schemeClr val="bg1"/>
              </a:solidFill>
            </a:endParaRPr>
          </a:p>
          <a:p>
            <a:r>
              <a:rPr lang="en-US" sz="4000">
                <a:solidFill>
                  <a:schemeClr val="bg1"/>
                </a:solidFill>
              </a:rPr>
              <a:t>Learn more about how to get involved at the SPO Fair in mid-September.</a:t>
            </a:r>
            <a:endParaRPr lang="en-US" sz="4000">
              <a:solidFill>
                <a:schemeClr val="bg1"/>
              </a:solidFill>
              <a:cs typeface="Calibri"/>
            </a:endParaRPr>
          </a:p>
          <a:p>
            <a:endParaRPr lang="en-US" sz="4000">
              <a:solidFill>
                <a:schemeClr val="bg1"/>
              </a:solidFill>
              <a:cs typeface="Calibri"/>
            </a:endParaRPr>
          </a:p>
          <a:p>
            <a:pPr marL="571500" indent="-571500">
              <a:buFont typeface="Arial" panose="020B0604020202020204" pitchFamily="34" charset="0"/>
              <a:buChar char="•"/>
            </a:pPr>
            <a:r>
              <a:rPr lang="en-US" sz="4000">
                <a:solidFill>
                  <a:schemeClr val="bg1"/>
                </a:solidFill>
              </a:rPr>
              <a:t>Harvard Defenders </a:t>
            </a:r>
            <a:endParaRPr lang="en-US" sz="4000">
              <a:solidFill>
                <a:schemeClr val="bg1"/>
              </a:solidFill>
              <a:cs typeface="Calibri"/>
            </a:endParaRPr>
          </a:p>
          <a:p>
            <a:pPr marL="571500" indent="-571500">
              <a:buFont typeface="Arial" panose="020B0604020202020204" pitchFamily="34" charset="0"/>
              <a:buChar char="•"/>
            </a:pPr>
            <a:r>
              <a:rPr lang="en-US" sz="4000">
                <a:solidFill>
                  <a:schemeClr val="bg1"/>
                </a:solidFill>
              </a:rPr>
              <a:t>Harvard Law Entrepreneurship Project </a:t>
            </a:r>
            <a:endParaRPr lang="en-US" sz="4000">
              <a:solidFill>
                <a:schemeClr val="bg1"/>
              </a:solidFill>
              <a:cs typeface="Calibri"/>
            </a:endParaRPr>
          </a:p>
          <a:p>
            <a:pPr marL="571500" indent="-571500">
              <a:buFont typeface="Arial" panose="020B0604020202020204" pitchFamily="34" charset="0"/>
              <a:buChar char="•"/>
            </a:pPr>
            <a:r>
              <a:rPr lang="en-US" sz="4000">
                <a:solidFill>
                  <a:schemeClr val="bg1"/>
                </a:solidFill>
              </a:rPr>
              <a:t>Harvard Mediation Program </a:t>
            </a:r>
            <a:endParaRPr lang="en-US" sz="4000">
              <a:solidFill>
                <a:schemeClr val="bg1"/>
              </a:solidFill>
              <a:cs typeface="Calibri"/>
            </a:endParaRPr>
          </a:p>
          <a:p>
            <a:pPr marL="571500" indent="-571500">
              <a:buFont typeface="Arial" panose="020B0604020202020204" pitchFamily="34" charset="0"/>
              <a:buChar char="•"/>
            </a:pPr>
            <a:r>
              <a:rPr lang="en-US" sz="4000">
                <a:solidFill>
                  <a:schemeClr val="bg1"/>
                </a:solidFill>
              </a:rPr>
              <a:t>Harvard Law Negotiators</a:t>
            </a:r>
            <a:endParaRPr lang="en-US" sz="4000">
              <a:solidFill>
                <a:schemeClr val="bg1"/>
              </a:solidFill>
              <a:cs typeface="Calibri"/>
            </a:endParaRPr>
          </a:p>
          <a:p>
            <a:pPr marL="571500" indent="-571500">
              <a:buFont typeface="Arial" panose="020B0604020202020204" pitchFamily="34" charset="0"/>
              <a:buChar char="•"/>
            </a:pPr>
            <a:r>
              <a:rPr lang="en-US" sz="4000">
                <a:solidFill>
                  <a:schemeClr val="bg1"/>
                </a:solidFill>
              </a:rPr>
              <a:t>Harvard Prison Legal Assistance Project</a:t>
            </a:r>
            <a:endParaRPr lang="en-US" sz="4000">
              <a:solidFill>
                <a:schemeClr val="bg1"/>
              </a:solidFill>
              <a:cs typeface="Calibri"/>
            </a:endParaRPr>
          </a:p>
          <a:p>
            <a:pPr marL="571500" indent="-571500">
              <a:buFont typeface="Arial" panose="020B0604020202020204" pitchFamily="34" charset="0"/>
              <a:buChar char="•"/>
            </a:pPr>
            <a:r>
              <a:rPr lang="en-US" sz="4000">
                <a:solidFill>
                  <a:schemeClr val="bg1"/>
                </a:solidFill>
              </a:rPr>
              <a:t>HLS Advocates for Human Rights</a:t>
            </a:r>
            <a:endParaRPr lang="en-US" sz="4000">
              <a:solidFill>
                <a:schemeClr val="bg1"/>
              </a:solidFill>
              <a:cs typeface="Calibri"/>
            </a:endParaRPr>
          </a:p>
          <a:p>
            <a:pPr marL="571500" indent="-571500">
              <a:buFont typeface="Arial" panose="020B0604020202020204" pitchFamily="34" charset="0"/>
              <a:buChar char="•"/>
            </a:pPr>
            <a:r>
              <a:rPr lang="en-US" sz="4000">
                <a:solidFill>
                  <a:schemeClr val="bg1"/>
                </a:solidFill>
              </a:rPr>
              <a:t>HLS Immigration Project  </a:t>
            </a:r>
            <a:endParaRPr lang="en-US" sz="4000">
              <a:solidFill>
                <a:schemeClr val="bg1"/>
              </a:solidFill>
              <a:cs typeface="Calibri"/>
            </a:endParaRPr>
          </a:p>
          <a:p>
            <a:pPr marL="571500" indent="-571500">
              <a:buFont typeface="Arial" panose="020B0604020202020204" pitchFamily="34" charset="0"/>
              <a:buChar char="•"/>
            </a:pPr>
            <a:r>
              <a:rPr lang="en-US" sz="4000">
                <a:solidFill>
                  <a:schemeClr val="bg1"/>
                </a:solidFill>
              </a:rPr>
              <a:t>Mississippi Delta Project </a:t>
            </a:r>
            <a:endParaRPr lang="en-US" sz="4000">
              <a:solidFill>
                <a:schemeClr val="bg1"/>
              </a:solidFill>
              <a:cs typeface="Calibri"/>
            </a:endParaRPr>
          </a:p>
          <a:p>
            <a:pPr marL="571500" indent="-571500">
              <a:buFont typeface="Arial" panose="020B0604020202020204" pitchFamily="34" charset="0"/>
              <a:buChar char="•"/>
            </a:pPr>
            <a:r>
              <a:rPr lang="en-US" sz="4000">
                <a:solidFill>
                  <a:schemeClr val="bg1"/>
                </a:solidFill>
              </a:rPr>
              <a:t>Project No One Leaves </a:t>
            </a:r>
            <a:endParaRPr lang="en-US" sz="4000">
              <a:solidFill>
                <a:schemeClr val="bg1"/>
              </a:solidFill>
              <a:cs typeface="Calibri"/>
            </a:endParaRPr>
          </a:p>
          <a:p>
            <a:pPr marL="571500" indent="-571500">
              <a:buFont typeface="Arial" panose="020B0604020202020204" pitchFamily="34" charset="0"/>
              <a:buChar char="•"/>
            </a:pPr>
            <a:r>
              <a:rPr lang="en-US" sz="4000">
                <a:solidFill>
                  <a:schemeClr val="bg1"/>
                </a:solidFill>
              </a:rPr>
              <a:t>Recording Artists Project </a:t>
            </a:r>
            <a:endParaRPr lang="en-US" sz="4000">
              <a:solidFill>
                <a:schemeClr val="bg1"/>
              </a:solidFill>
              <a:cs typeface="Calibri"/>
            </a:endParaRPr>
          </a:p>
          <a:p>
            <a:pPr marL="571500" indent="-571500">
              <a:buFont typeface="Arial" panose="020B0604020202020204" pitchFamily="34" charset="0"/>
              <a:buChar char="•"/>
            </a:pPr>
            <a:r>
              <a:rPr lang="en-US" sz="4000">
                <a:solidFill>
                  <a:schemeClr val="bg1"/>
                </a:solidFill>
              </a:rPr>
              <a:t>Tenant Advocacy Project </a:t>
            </a:r>
            <a:endParaRPr lang="en-US" sz="4000">
              <a:solidFill>
                <a:schemeClr val="bg1"/>
              </a:solidFill>
              <a:cs typeface="Calibri"/>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7512"/>
          <a:stretch/>
        </p:blipFill>
        <p:spPr>
          <a:xfrm>
            <a:off x="19943855" y="624151"/>
            <a:ext cx="7871289" cy="15007698"/>
          </a:xfrm>
          <a:prstGeom prst="rect">
            <a:avLst/>
          </a:prstGeom>
        </p:spPr>
      </p:pic>
    </p:spTree>
    <p:extLst>
      <p:ext uri="{BB962C8B-B14F-4D97-AF65-F5344CB8AC3E}">
        <p14:creationId xmlns:p14="http://schemas.microsoft.com/office/powerpoint/2010/main" val="2883153393"/>
      </p:ext>
    </p:extLst>
  </p:cSld>
  <p:clrMapOvr>
    <a:masterClrMapping/>
  </p:clrMapOvr>
  <p:extLst>
    <p:ext uri="{6950BFC3-D8DA-4A85-94F7-54DA5524770B}">
      <p188:commentRel xmlns=""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70FCEE-857A-5443-A3E0-89CFDF9C4C74}"/>
              </a:ext>
            </a:extLst>
          </p:cNvPr>
          <p:cNvSpPr/>
          <p:nvPr/>
        </p:nvSpPr>
        <p:spPr>
          <a:xfrm>
            <a:off x="10239854" y="624130"/>
            <a:ext cx="17930423"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15" name="TextBox 14">
            <a:extLst>
              <a:ext uri="{FF2B5EF4-FFF2-40B4-BE49-F238E27FC236}">
                <a16:creationId xmlns:a16="http://schemas.microsoft.com/office/drawing/2014/main" id="{43F3C46D-6D1D-864C-9AA7-68E4F50A18BD}"/>
              </a:ext>
            </a:extLst>
          </p:cNvPr>
          <p:cNvSpPr txBox="1"/>
          <p:nvPr/>
        </p:nvSpPr>
        <p:spPr>
          <a:xfrm>
            <a:off x="10867354" y="1906301"/>
            <a:ext cx="15431038" cy="2062103"/>
          </a:xfrm>
          <a:prstGeom prst="rect">
            <a:avLst/>
          </a:prstGeom>
          <a:noFill/>
        </p:spPr>
        <p:txBody>
          <a:bodyPr wrap="square" rtlCol="0">
            <a:spAutoFit/>
          </a:bodyPr>
          <a:lstStyle/>
          <a:p>
            <a:r>
              <a:rPr lang="en-US" sz="12800" spc="-474">
                <a:solidFill>
                  <a:schemeClr val="bg1"/>
                </a:solidFill>
                <a:latin typeface="Cambria" panose="02040503050406030204" pitchFamily="18" charset="0"/>
              </a:rPr>
              <a:t>SPO Stories</a:t>
            </a:r>
          </a:p>
        </p:txBody>
      </p:sp>
      <p:sp>
        <p:nvSpPr>
          <p:cNvPr id="16" name="TextBox 15">
            <a:extLst>
              <a:ext uri="{FF2B5EF4-FFF2-40B4-BE49-F238E27FC236}">
                <a16:creationId xmlns:a16="http://schemas.microsoft.com/office/drawing/2014/main" id="{589CA551-CE11-F94C-9321-DB73A5A7A4A5}"/>
              </a:ext>
            </a:extLst>
          </p:cNvPr>
          <p:cNvSpPr txBox="1"/>
          <p:nvPr/>
        </p:nvSpPr>
        <p:spPr>
          <a:xfrm>
            <a:off x="10867354" y="4472881"/>
            <a:ext cx="14737878" cy="9633406"/>
          </a:xfrm>
          <a:prstGeom prst="rect">
            <a:avLst/>
          </a:prstGeom>
          <a:noFill/>
        </p:spPr>
        <p:txBody>
          <a:bodyPr wrap="square" lIns="91440" tIns="45720" rIns="91440" bIns="45720" rtlCol="0" anchor="t">
            <a:spAutoFit/>
          </a:bodyPr>
          <a:lstStyle/>
          <a:p>
            <a:r>
              <a:rPr lang="en-US" sz="4400" dirty="0">
                <a:solidFill>
                  <a:schemeClr val="bg1"/>
                </a:solidFill>
              </a:rPr>
              <a:t>Prison Legal Assistance Project (PLAP) students represented incarcerated individuals after a 2020 uprising that resulted in false disciplinary reports and physical abuse from corrections officers. Documents and testimony obtained by PLAP helped further a recent federal class action lawsuit brought by Prisoners’ Legal Services.</a:t>
            </a:r>
          </a:p>
          <a:p>
            <a:endParaRPr lang="en-US" sz="4800">
              <a:solidFill>
                <a:schemeClr val="bg1"/>
              </a:solidFill>
            </a:endParaRPr>
          </a:p>
          <a:p>
            <a:endParaRPr lang="en-US" sz="4400">
              <a:solidFill>
                <a:schemeClr val="bg1"/>
              </a:solidFill>
            </a:endParaRPr>
          </a:p>
          <a:p>
            <a:r>
              <a:rPr lang="en-US" sz="4400" dirty="0">
                <a:solidFill>
                  <a:schemeClr val="bg1"/>
                </a:solidFill>
              </a:rPr>
              <a:t>In Fall 2021, the Harvard Immigration Project submitted comments on a proposed federal rule regarding asylum procedures and credible fear screenings. HIP called for the rule to be eliminated or substantially changed, due to its undermining of asylum seekers’ due process rights.</a:t>
            </a:r>
            <a:endParaRPr lang="en-US" sz="4400" dirty="0">
              <a:solidFill>
                <a:schemeClr val="bg1"/>
              </a:solidFill>
              <a:cs typeface="Calibri"/>
            </a:endParaRPr>
          </a:p>
          <a:p>
            <a:endParaRPr lang="en-US" sz="440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754" y="2071523"/>
            <a:ext cx="9084682" cy="6056454"/>
          </a:xfrm>
          <a:prstGeom prst="rect">
            <a:avLst/>
          </a:prstGeom>
        </p:spPr>
      </p:pic>
      <p:pic>
        <p:nvPicPr>
          <p:cNvPr id="6" name="Picture 5"/>
          <p:cNvPicPr>
            <a:picLocks noChangeAspect="1"/>
          </p:cNvPicPr>
          <p:nvPr/>
        </p:nvPicPr>
        <p:blipFill>
          <a:blip r:embed="rId4"/>
          <a:stretch>
            <a:fillRect/>
          </a:stretch>
        </p:blipFill>
        <p:spPr>
          <a:xfrm>
            <a:off x="591753" y="9447427"/>
            <a:ext cx="9071916" cy="5404170"/>
          </a:xfrm>
          <a:prstGeom prst="rect">
            <a:avLst/>
          </a:prstGeom>
        </p:spPr>
      </p:pic>
    </p:spTree>
    <p:extLst>
      <p:ext uri="{BB962C8B-B14F-4D97-AF65-F5344CB8AC3E}">
        <p14:creationId xmlns:p14="http://schemas.microsoft.com/office/powerpoint/2010/main" val="499673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70FCEE-857A-5443-A3E0-89CFDF9C4C74}"/>
              </a:ext>
            </a:extLst>
          </p:cNvPr>
          <p:cNvSpPr/>
          <p:nvPr/>
        </p:nvSpPr>
        <p:spPr>
          <a:xfrm>
            <a:off x="805834" y="624130"/>
            <a:ext cx="27364445"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15" name="TextBox 14">
            <a:extLst>
              <a:ext uri="{FF2B5EF4-FFF2-40B4-BE49-F238E27FC236}">
                <a16:creationId xmlns:a16="http://schemas.microsoft.com/office/drawing/2014/main" id="{43F3C46D-6D1D-864C-9AA7-68E4F50A18BD}"/>
              </a:ext>
            </a:extLst>
          </p:cNvPr>
          <p:cNvSpPr txBox="1"/>
          <p:nvPr/>
        </p:nvSpPr>
        <p:spPr>
          <a:xfrm>
            <a:off x="1400032" y="1146541"/>
            <a:ext cx="23172163" cy="2062103"/>
          </a:xfrm>
          <a:prstGeom prst="rect">
            <a:avLst/>
          </a:prstGeom>
          <a:noFill/>
        </p:spPr>
        <p:txBody>
          <a:bodyPr wrap="square" rtlCol="0">
            <a:spAutoFit/>
          </a:bodyPr>
          <a:lstStyle/>
          <a:p>
            <a:r>
              <a:rPr lang="en-US" sz="12800" spc="-474">
                <a:solidFill>
                  <a:schemeClr val="bg1"/>
                </a:solidFill>
                <a:latin typeface="Cambria" panose="02040503050406030204" pitchFamily="18" charset="0"/>
              </a:rPr>
              <a:t>Communications from OCP</a:t>
            </a:r>
          </a:p>
        </p:txBody>
      </p:sp>
      <p:sp>
        <p:nvSpPr>
          <p:cNvPr id="16" name="TextBox 15">
            <a:extLst>
              <a:ext uri="{FF2B5EF4-FFF2-40B4-BE49-F238E27FC236}">
                <a16:creationId xmlns:a16="http://schemas.microsoft.com/office/drawing/2014/main" id="{589CA551-CE11-F94C-9321-DB73A5A7A4A5}"/>
              </a:ext>
            </a:extLst>
          </p:cNvPr>
          <p:cNvSpPr txBox="1"/>
          <p:nvPr/>
        </p:nvSpPr>
        <p:spPr>
          <a:xfrm>
            <a:off x="11140106" y="5110148"/>
            <a:ext cx="8872715" cy="1551450"/>
          </a:xfrm>
          <a:prstGeom prst="rect">
            <a:avLst/>
          </a:prstGeom>
          <a:noFill/>
        </p:spPr>
        <p:txBody>
          <a:bodyPr wrap="square" rtlCol="0">
            <a:spAutoFit/>
          </a:bodyPr>
          <a:lstStyle/>
          <a:p>
            <a:r>
              <a:rPr lang="en-US" sz="4741" b="1" spc="356">
                <a:solidFill>
                  <a:schemeClr val="bg1"/>
                </a:solidFill>
                <a:effectLst>
                  <a:outerShdw blurRad="38100" dist="38100" dir="2700000" algn="tl">
                    <a:srgbClr val="000000">
                      <a:alpha val="43137"/>
                    </a:srgbClr>
                  </a:outerShdw>
                </a:effectLst>
                <a:cs typeface="Calibri Light" panose="020F0302020204030204" pitchFamily="34" charset="0"/>
              </a:rPr>
              <a:t>Blog</a:t>
            </a:r>
          </a:p>
          <a:p>
            <a:r>
              <a:rPr lang="en-US" sz="4741" i="1" spc="356">
                <a:solidFill>
                  <a:schemeClr val="bg1"/>
                </a:solidFill>
              </a:rPr>
              <a:t>clinics.law.harvard.edu</a:t>
            </a:r>
          </a:p>
        </p:txBody>
      </p:sp>
      <p:pic>
        <p:nvPicPr>
          <p:cNvPr id="3" name="Picture 2"/>
          <p:cNvPicPr>
            <a:picLocks noChangeAspect="1"/>
          </p:cNvPicPr>
          <p:nvPr/>
        </p:nvPicPr>
        <p:blipFill>
          <a:blip r:embed="rId3"/>
          <a:stretch>
            <a:fillRect/>
          </a:stretch>
        </p:blipFill>
        <p:spPr>
          <a:xfrm>
            <a:off x="1580650" y="7095018"/>
            <a:ext cx="8872715" cy="6358297"/>
          </a:xfrm>
          <a:prstGeom prst="rect">
            <a:avLst/>
          </a:prstGeom>
        </p:spPr>
      </p:pic>
      <p:sp>
        <p:nvSpPr>
          <p:cNvPr id="21" name="TextBox 20">
            <a:extLst>
              <a:ext uri="{FF2B5EF4-FFF2-40B4-BE49-F238E27FC236}">
                <a16:creationId xmlns:a16="http://schemas.microsoft.com/office/drawing/2014/main" id="{589CA551-CE11-F94C-9321-DB73A5A7A4A5}"/>
              </a:ext>
            </a:extLst>
          </p:cNvPr>
          <p:cNvSpPr txBox="1"/>
          <p:nvPr/>
        </p:nvSpPr>
        <p:spPr>
          <a:xfrm>
            <a:off x="1400032" y="5110147"/>
            <a:ext cx="8872715" cy="2426946"/>
          </a:xfrm>
          <a:prstGeom prst="rect">
            <a:avLst/>
          </a:prstGeom>
          <a:noFill/>
        </p:spPr>
        <p:txBody>
          <a:bodyPr wrap="square" rtlCol="0">
            <a:spAutoFit/>
          </a:bodyPr>
          <a:lstStyle/>
          <a:p>
            <a:r>
              <a:rPr lang="en-US" sz="4741" b="1" spc="356">
                <a:solidFill>
                  <a:schemeClr val="bg1"/>
                </a:solidFill>
                <a:effectLst>
                  <a:outerShdw blurRad="38100" dist="38100" dir="2700000" algn="tl">
                    <a:srgbClr val="000000">
                      <a:alpha val="43137"/>
                    </a:srgbClr>
                  </a:outerShdw>
                </a:effectLst>
                <a:cs typeface="Calibri Light" panose="020F0302020204030204" pitchFamily="34" charset="0"/>
              </a:rPr>
              <a:t>Website</a:t>
            </a:r>
          </a:p>
          <a:p>
            <a:r>
              <a:rPr lang="en-US" sz="4741" i="1" spc="356">
                <a:solidFill>
                  <a:schemeClr val="bg1"/>
                </a:solidFill>
                <a:cs typeface="Calibri Light" panose="020F0302020204030204" pitchFamily="34" charset="0"/>
              </a:rPr>
              <a:t>hls.harvard.edu/</a:t>
            </a:r>
            <a:r>
              <a:rPr lang="en-US" sz="4741" i="1" spc="356" err="1">
                <a:solidFill>
                  <a:schemeClr val="bg1"/>
                </a:solidFill>
                <a:cs typeface="Calibri Light" panose="020F0302020204030204" pitchFamily="34" charset="0"/>
              </a:rPr>
              <a:t>dept</a:t>
            </a:r>
            <a:r>
              <a:rPr lang="en-US" sz="4741" i="1" spc="356">
                <a:solidFill>
                  <a:schemeClr val="bg1"/>
                </a:solidFill>
                <a:cs typeface="Calibri Light" panose="020F0302020204030204" pitchFamily="34" charset="0"/>
              </a:rPr>
              <a:t>/clinical</a:t>
            </a:r>
          </a:p>
          <a:p>
            <a:endParaRPr lang="en-US" sz="5689" spc="356">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4058" y="7095018"/>
            <a:ext cx="6247992" cy="6358297"/>
          </a:xfrm>
          <a:prstGeom prst="rect">
            <a:avLst/>
          </a:prstGeom>
        </p:spPr>
      </p:pic>
      <p:sp>
        <p:nvSpPr>
          <p:cNvPr id="2" name="Rectangle 1"/>
          <p:cNvSpPr/>
          <p:nvPr/>
        </p:nvSpPr>
        <p:spPr>
          <a:xfrm>
            <a:off x="20694027" y="4009589"/>
            <a:ext cx="6795045" cy="7542258"/>
          </a:xfrm>
          <a:prstGeom prst="rect">
            <a:avLst/>
          </a:prstGeom>
        </p:spPr>
        <p:txBody>
          <a:bodyPr wrap="square" lIns="91440" tIns="45720" rIns="91440" bIns="45720" anchor="t">
            <a:spAutoFit/>
          </a:bodyPr>
          <a:lstStyle/>
          <a:p>
            <a:pPr>
              <a:lnSpc>
                <a:spcPct val="103000"/>
              </a:lnSpc>
              <a:spcAft>
                <a:spcPts val="67"/>
              </a:spcAft>
            </a:pPr>
            <a:r>
              <a:rPr lang="en-US" sz="3600" b="1" dirty="0">
                <a:solidFill>
                  <a:schemeClr val="bg1"/>
                </a:solidFill>
                <a:ea typeface="Times New Roman" panose="02020603050405020304" pitchFamily="18" charset="0"/>
                <a:cs typeface="Times New Roman"/>
              </a:rPr>
              <a:t>Contact:</a:t>
            </a:r>
          </a:p>
          <a:p>
            <a:pPr>
              <a:lnSpc>
                <a:spcPct val="103000"/>
              </a:lnSpc>
              <a:spcAft>
                <a:spcPts val="67"/>
              </a:spcAft>
            </a:pPr>
            <a:r>
              <a:rPr lang="en-US" sz="3600" dirty="0">
                <a:solidFill>
                  <a:schemeClr val="bg1"/>
                </a:solidFill>
                <a:ea typeface="Times New Roman" panose="02020603050405020304" pitchFamily="18" charset="0"/>
                <a:cs typeface="Times New Roman"/>
              </a:rPr>
              <a:t>Sheryl Dickey</a:t>
            </a:r>
          </a:p>
          <a:p>
            <a:r>
              <a:rPr lang="en-US" sz="3600" dirty="0">
                <a:solidFill>
                  <a:schemeClr val="bg1"/>
                </a:solidFill>
                <a:uFill>
                  <a:solidFill>
                    <a:srgbClr val="0000FF"/>
                  </a:solidFill>
                </a:uFill>
                <a:ea typeface="+mn-lt"/>
                <a:cs typeface="Calibri"/>
              </a:rPr>
              <a:t>Assistant Director, Professional Development, Compliance and LL.M </a:t>
            </a:r>
            <a:r>
              <a:rPr lang="en-US" sz="3600">
                <a:solidFill>
                  <a:schemeClr val="bg1"/>
                </a:solidFill>
                <a:uFill>
                  <a:solidFill>
                    <a:srgbClr val="0000FF"/>
                  </a:solidFill>
                </a:uFill>
                <a:ea typeface="+mn-lt"/>
                <a:cs typeface="Calibri"/>
              </a:rPr>
              <a:t>Engagement</a:t>
            </a:r>
          </a:p>
          <a:p>
            <a:pPr>
              <a:lnSpc>
                <a:spcPct val="103000"/>
              </a:lnSpc>
              <a:spcAft>
                <a:spcPts val="67"/>
              </a:spcAft>
            </a:pPr>
            <a:r>
              <a:rPr lang="en-US" sz="3600" dirty="0">
                <a:solidFill>
                  <a:schemeClr val="bg1"/>
                </a:solidFill>
                <a:ea typeface="Times New Roman" panose="02020603050405020304" pitchFamily="18" charset="0"/>
                <a:cs typeface="Times New Roman"/>
                <a:hlinkClick r:id="rId5">
                  <a:extLst>
                    <a:ext uri="{A12FA001-AC4F-418D-AE19-62706E023703}">
                      <ahyp:hlinkClr xmlns="" xmlns:ahyp="http://schemas.microsoft.com/office/drawing/2018/hyperlinkcolor" val="tx"/>
                    </a:ext>
                  </a:extLst>
                </a:hlinkClick>
              </a:rPr>
              <a:t>sdickey@law.harvard.edu</a:t>
            </a:r>
            <a:r>
              <a:rPr lang="en-US" sz="3600" dirty="0">
                <a:solidFill>
                  <a:schemeClr val="bg1"/>
                </a:solidFill>
                <a:ea typeface="Times New Roman" panose="02020603050405020304" pitchFamily="18" charset="0"/>
                <a:cs typeface="Times New Roman"/>
              </a:rPr>
              <a:t> </a:t>
            </a:r>
          </a:p>
          <a:p>
            <a:pPr>
              <a:lnSpc>
                <a:spcPct val="103000"/>
              </a:lnSpc>
              <a:spcAft>
                <a:spcPts val="67"/>
              </a:spcAft>
            </a:pPr>
            <a:r>
              <a:rPr lang="en-US" sz="3600" dirty="0">
                <a:solidFill>
                  <a:schemeClr val="bg1"/>
                </a:solidFill>
                <a:ea typeface="Times New Roman" panose="02020603050405020304" pitchFamily="18" charset="0"/>
                <a:cs typeface="Times New Roman"/>
              </a:rPr>
              <a:t>617-495-2216</a:t>
            </a:r>
          </a:p>
          <a:p>
            <a:pPr>
              <a:lnSpc>
                <a:spcPct val="103000"/>
              </a:lnSpc>
              <a:spcAft>
                <a:spcPts val="67"/>
              </a:spcAft>
            </a:pPr>
            <a:endParaRPr lang="en-US" sz="3600">
              <a:solidFill>
                <a:schemeClr val="bg1"/>
              </a:solidFill>
              <a:ea typeface="Times New Roman" panose="02020603050405020304" pitchFamily="18" charset="0"/>
              <a:cs typeface="Times New Roman" panose="02020603050405020304" pitchFamily="18" charset="0"/>
            </a:endParaRPr>
          </a:p>
          <a:p>
            <a:pPr>
              <a:lnSpc>
                <a:spcPct val="103000"/>
              </a:lnSpc>
              <a:spcAft>
                <a:spcPts val="67"/>
              </a:spcAft>
            </a:pPr>
            <a:r>
              <a:rPr lang="en-US" sz="3600" dirty="0">
                <a:solidFill>
                  <a:schemeClr val="bg1"/>
                </a:solidFill>
                <a:ea typeface="Times New Roman" panose="02020603050405020304" pitchFamily="18" charset="0"/>
                <a:cs typeface="Times New Roman"/>
              </a:rPr>
              <a:t>Maggie Bay </a:t>
            </a:r>
            <a:endParaRPr lang="en-US" sz="3600" dirty="0">
              <a:solidFill>
                <a:schemeClr val="bg1"/>
              </a:solidFill>
              <a:ea typeface="Times New Roman" panose="02020603050405020304" pitchFamily="18" charset="0"/>
              <a:cs typeface="Times New Roman" panose="02020603050405020304" pitchFamily="18" charset="0"/>
            </a:endParaRPr>
          </a:p>
          <a:p>
            <a:pPr>
              <a:lnSpc>
                <a:spcPct val="103000"/>
              </a:lnSpc>
              <a:spcAft>
                <a:spcPts val="67"/>
              </a:spcAft>
            </a:pPr>
            <a:r>
              <a:rPr lang="en-US" sz="3600" dirty="0">
                <a:solidFill>
                  <a:schemeClr val="bg1"/>
                </a:solidFill>
                <a:ea typeface="Times New Roman" panose="02020603050405020304" pitchFamily="18" charset="0"/>
                <a:cs typeface="Times New Roman"/>
              </a:rPr>
              <a:t>Assistant Director, Curriculum Planning and Registration</a:t>
            </a:r>
          </a:p>
          <a:p>
            <a:pPr>
              <a:lnSpc>
                <a:spcPct val="103000"/>
              </a:lnSpc>
              <a:spcAft>
                <a:spcPts val="67"/>
              </a:spcAft>
            </a:pPr>
            <a:r>
              <a:rPr lang="en-US" sz="3600" dirty="0">
                <a:solidFill>
                  <a:schemeClr val="bg1"/>
                </a:solidFill>
                <a:ea typeface="Times New Roman" panose="02020603050405020304" pitchFamily="18" charset="0"/>
                <a:cs typeface="Times New Roman"/>
                <a:hlinkClick r:id="rId6">
                  <a:extLst>
                    <a:ext uri="{A12FA001-AC4F-418D-AE19-62706E023703}">
                      <ahyp:hlinkClr xmlns="" xmlns:ahyp="http://schemas.microsoft.com/office/drawing/2018/hyperlinkcolor" val="tx"/>
                    </a:ext>
                  </a:extLst>
                </a:hlinkClick>
              </a:rPr>
              <a:t>mbay@law.harvard.edu</a:t>
            </a:r>
            <a:r>
              <a:rPr lang="en-US" sz="3600" dirty="0">
                <a:solidFill>
                  <a:schemeClr val="bg1"/>
                </a:solidFill>
                <a:ea typeface="Times New Roman" panose="02020603050405020304" pitchFamily="18" charset="0"/>
                <a:cs typeface="Times New Roman"/>
              </a:rPr>
              <a:t> </a:t>
            </a:r>
            <a:endParaRPr lang="en-US" sz="3600" dirty="0">
              <a:solidFill>
                <a:schemeClr val="bg1"/>
              </a:solidFill>
              <a:ea typeface="Times New Roman" panose="02020603050405020304" pitchFamily="18" charset="0"/>
              <a:cs typeface="Times New Roman" panose="02020603050405020304" pitchFamily="18" charset="0"/>
            </a:endParaRPr>
          </a:p>
          <a:p>
            <a:pPr>
              <a:lnSpc>
                <a:spcPct val="103000"/>
              </a:lnSpc>
              <a:spcAft>
                <a:spcPts val="67"/>
              </a:spcAft>
            </a:pPr>
            <a:r>
              <a:rPr lang="en-US" sz="3600" dirty="0">
                <a:solidFill>
                  <a:schemeClr val="bg1"/>
                </a:solidFill>
                <a:ea typeface="Times New Roman" panose="02020603050405020304" pitchFamily="18" charset="0"/>
                <a:cs typeface="Times New Roman"/>
              </a:rPr>
              <a:t>617-495-5284 </a:t>
            </a:r>
            <a:endParaRPr lang="en-US" sz="360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0808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70FCEE-857A-5443-A3E0-89CFDF9C4C74}"/>
              </a:ext>
            </a:extLst>
          </p:cNvPr>
          <p:cNvSpPr/>
          <p:nvPr/>
        </p:nvSpPr>
        <p:spPr>
          <a:xfrm>
            <a:off x="805834" y="624130"/>
            <a:ext cx="27364445"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2" name="Rectangle 1"/>
          <p:cNvSpPr/>
          <p:nvPr/>
        </p:nvSpPr>
        <p:spPr>
          <a:xfrm>
            <a:off x="1483360" y="1126062"/>
            <a:ext cx="25603200" cy="15234940"/>
          </a:xfrm>
          <a:prstGeom prst="rect">
            <a:avLst/>
          </a:prstGeom>
        </p:spPr>
        <p:txBody>
          <a:bodyPr wrap="square" lIns="91440" tIns="45720" rIns="91440" bIns="45720" anchor="t">
            <a:spAutoFit/>
          </a:bodyPr>
          <a:lstStyle/>
          <a:p>
            <a:pPr algn="ctr"/>
            <a:endParaRPr lang="en-US" sz="2000" b="1" u="sng">
              <a:solidFill>
                <a:schemeClr val="bg1"/>
              </a:solidFill>
              <a:ea typeface="Times New Roman" panose="02020603050405020304" pitchFamily="18" charset="0"/>
              <a:cs typeface="Times New Roman" panose="02020603050405020304" pitchFamily="18" charset="0"/>
            </a:endParaRPr>
          </a:p>
          <a:p>
            <a:pPr algn="ctr"/>
            <a:r>
              <a:rPr lang="en-US" sz="8000" b="1" u="sng">
                <a:solidFill>
                  <a:schemeClr val="bg1"/>
                </a:solidFill>
                <a:ea typeface="Times New Roman" panose="02020603050405020304" pitchFamily="18" charset="0"/>
                <a:cs typeface="Times New Roman"/>
              </a:rPr>
              <a:t>Welcome incoming LL.M. Class! </a:t>
            </a:r>
            <a:endParaRPr lang="en-US" sz="8000" b="1" u="sng">
              <a:solidFill>
                <a:schemeClr val="bg1"/>
              </a:solidFill>
              <a:ea typeface="Times New Roman" panose="02020603050405020304" pitchFamily="18" charset="0"/>
              <a:cs typeface="Times New Roman" panose="02020603050405020304" pitchFamily="18" charset="0"/>
            </a:endParaRPr>
          </a:p>
          <a:p>
            <a:pPr algn="ctr"/>
            <a:endParaRPr lang="en-US" sz="3200">
              <a:solidFill>
                <a:schemeClr val="bg1"/>
              </a:solidFill>
              <a:cs typeface="Times New Roman" panose="02020603050405020304" pitchFamily="18" charset="0"/>
            </a:endParaRPr>
          </a:p>
          <a:p>
            <a:pPr algn="ctr"/>
            <a:r>
              <a:rPr lang="en-US" sz="3200">
                <a:solidFill>
                  <a:schemeClr val="bg1"/>
                </a:solidFill>
                <a:cs typeface="Times New Roman"/>
              </a:rPr>
              <a:t>Congratulations on your acceptance to the Graduate Program of Harvard Law School (HLS) from all of us at the Office of Clinical and Pro Bono Programs (OCP)!  We look forward to working with you this upcoming academic year. </a:t>
            </a:r>
            <a:endParaRPr lang="en-US" sz="3200">
              <a:solidFill>
                <a:schemeClr val="bg1"/>
              </a:solidFill>
              <a:cs typeface="Times New Roman" panose="02020603050405020304" pitchFamily="18" charset="0"/>
            </a:endParaRPr>
          </a:p>
          <a:p>
            <a:pPr algn="ctr"/>
            <a:endParaRPr lang="en-US" sz="3200">
              <a:solidFill>
                <a:schemeClr val="bg1"/>
              </a:solidFill>
              <a:cs typeface="Times New Roman" panose="02020603050405020304" pitchFamily="18" charset="0"/>
            </a:endParaRPr>
          </a:p>
          <a:p>
            <a:pPr algn="ctr"/>
            <a:r>
              <a:rPr lang="en-US" sz="3200">
                <a:solidFill>
                  <a:schemeClr val="bg1"/>
                </a:solidFill>
                <a:cs typeface="Times New Roman"/>
              </a:rPr>
              <a:t>HLS Clinics and Student Practice Organizations (SPOs) provide top-quality legal services to those in need and provide our students with outstanding opportunities to learn and to serve the community through representing real clients on real matters under the supervision of our clinical faculty.  Clinics are engaged in a wide range of legal work including working on policy, litigation and transactional matters.  Clinics represent a wide range of clients from individuals to non-profits to coalitions of organizations.  Some clinics engage in direct legal services in a courtroom setting while others engage in advocacy in other forums.  You can learn more about our program in the following slides and by reading the Office of Clinical and Pro Bono Programs </a:t>
            </a:r>
            <a:r>
              <a:rPr lang="en-US" sz="3200" u="sng">
                <a:solidFill>
                  <a:schemeClr val="bg1"/>
                </a:solidFill>
                <a:cs typeface="Times New Roman"/>
                <a:hlinkClick r:id="rId3">
                  <a:extLst>
                    <a:ext uri="{A12FA001-AC4F-418D-AE19-62706E023703}">
                      <ahyp:hlinkClr xmlns="" xmlns:ahyp="http://schemas.microsoft.com/office/drawing/2018/hyperlinkcolor" val="tx"/>
                    </a:ext>
                  </a:extLst>
                </a:hlinkClick>
              </a:rPr>
              <a:t>website</a:t>
            </a:r>
            <a:r>
              <a:rPr lang="en-US" sz="3200">
                <a:solidFill>
                  <a:schemeClr val="bg1"/>
                </a:solidFill>
                <a:cs typeface="Times New Roman"/>
              </a:rPr>
              <a:t> and </a:t>
            </a:r>
            <a:r>
              <a:rPr lang="en-US" sz="3200" u="sng">
                <a:solidFill>
                  <a:schemeClr val="bg1"/>
                </a:solidFill>
                <a:cs typeface="Times New Roman"/>
                <a:hlinkClick r:id="rId4">
                  <a:extLst>
                    <a:ext uri="{A12FA001-AC4F-418D-AE19-62706E023703}">
                      <ahyp:hlinkClr xmlns="" xmlns:ahyp="http://schemas.microsoft.com/office/drawing/2018/hyperlinkcolor" val="tx"/>
                    </a:ext>
                  </a:extLst>
                </a:hlinkClick>
              </a:rPr>
              <a:t>blog</a:t>
            </a:r>
            <a:r>
              <a:rPr lang="en-US" sz="3200">
                <a:solidFill>
                  <a:schemeClr val="bg1"/>
                </a:solidFill>
                <a:cs typeface="Times New Roman"/>
                <a:hlinkClick r:id="rId4">
                  <a:extLst>
                    <a:ext uri="{A12FA001-AC4F-418D-AE19-62706E023703}">
                      <ahyp:hlinkClr xmlns="" xmlns:ahyp="http://schemas.microsoft.com/office/drawing/2018/hyperlinkcolor" val="tx"/>
                    </a:ext>
                  </a:extLst>
                </a:hlinkClick>
              </a:rPr>
              <a:t>.</a:t>
            </a:r>
            <a:r>
              <a:rPr lang="en-US" sz="3200">
                <a:solidFill>
                  <a:schemeClr val="bg1"/>
                </a:solidFill>
                <a:cs typeface="Times New Roman"/>
              </a:rPr>
              <a:t> </a:t>
            </a:r>
            <a:endParaRPr lang="en-US" sz="3200">
              <a:solidFill>
                <a:schemeClr val="bg1"/>
              </a:solidFill>
              <a:cs typeface="Times New Roman" panose="02020603050405020304" pitchFamily="18" charset="0"/>
            </a:endParaRPr>
          </a:p>
          <a:p>
            <a:pPr algn="ctr"/>
            <a:endParaRPr lang="en-US" sz="3200">
              <a:solidFill>
                <a:schemeClr val="bg1"/>
              </a:solidFill>
              <a:cs typeface="Times New Roman" panose="02020603050405020304" pitchFamily="18" charset="0"/>
            </a:endParaRPr>
          </a:p>
          <a:p>
            <a:pPr algn="ctr"/>
            <a:r>
              <a:rPr lang="en-US" sz="3200">
                <a:solidFill>
                  <a:schemeClr val="bg1"/>
                </a:solidFill>
                <a:cs typeface="Times New Roman"/>
              </a:rPr>
              <a:t>OCP oversees the wide-ranging clinical and pro bono opportunities at HLS. Specifically, OCP provides counseling and support to students interested in clinical and pro bono work, coordinates clinical registration and clinical placements, manages the SPOs and the HLS pro bono program and supports the clinical faculty in their work. </a:t>
            </a:r>
            <a:endParaRPr lang="en-US" sz="3200">
              <a:solidFill>
                <a:schemeClr val="bg1"/>
              </a:solidFill>
              <a:cs typeface="Times New Roman" panose="02020603050405020304" pitchFamily="18" charset="0"/>
            </a:endParaRPr>
          </a:p>
          <a:p>
            <a:pPr algn="ctr"/>
            <a:endParaRPr lang="en-US" sz="3200">
              <a:solidFill>
                <a:schemeClr val="bg1"/>
              </a:solidFill>
              <a:cs typeface="Times New Roman" panose="02020603050405020304" pitchFamily="18" charset="0"/>
            </a:endParaRPr>
          </a:p>
          <a:p>
            <a:pPr algn="ctr"/>
            <a:r>
              <a:rPr lang="en-US" sz="3200">
                <a:solidFill>
                  <a:schemeClr val="bg1"/>
                </a:solidFill>
                <a:cs typeface="Times New Roman"/>
              </a:rPr>
              <a:t>If you have questions about the clinical and pro bono programs, please feel free to call or email us. Our contact information is below. </a:t>
            </a:r>
            <a:endParaRPr lang="en-US" sz="3200">
              <a:solidFill>
                <a:schemeClr val="bg1"/>
              </a:solidFill>
              <a:cs typeface="Times New Roman" panose="02020603050405020304" pitchFamily="18" charset="0"/>
            </a:endParaRPr>
          </a:p>
          <a:p>
            <a:pPr algn="ctr"/>
            <a:endParaRPr lang="en-US" sz="3200">
              <a:solidFill>
                <a:schemeClr val="bg1"/>
              </a:solidFill>
              <a:cs typeface="Times New Roman" panose="02020603050405020304" pitchFamily="18" charset="0"/>
            </a:endParaRPr>
          </a:p>
          <a:p>
            <a:pPr algn="ctr"/>
            <a:r>
              <a:rPr lang="en-US" sz="3200">
                <a:solidFill>
                  <a:schemeClr val="bg1"/>
                </a:solidFill>
                <a:cs typeface="Times New Roman"/>
              </a:rPr>
              <a:t>Sheryl Dickey </a:t>
            </a:r>
            <a:endParaRPr lang="en-US" sz="3200">
              <a:solidFill>
                <a:schemeClr val="bg1"/>
              </a:solidFill>
              <a:cs typeface="Times New Roman" panose="02020603050405020304" pitchFamily="18" charset="0"/>
            </a:endParaRPr>
          </a:p>
          <a:p>
            <a:pPr algn="ctr"/>
            <a:r>
              <a:rPr lang="en-US" sz="3200">
                <a:solidFill>
                  <a:schemeClr val="bg1"/>
                </a:solidFill>
                <a:cs typeface="Calibri"/>
              </a:rPr>
              <a:t>Assistant Director, Professional Development, Compliance and LL.M Engagement</a:t>
            </a:r>
            <a:endParaRPr lang="en-US">
              <a:solidFill>
                <a:schemeClr val="bg1"/>
              </a:solidFill>
            </a:endParaRPr>
          </a:p>
          <a:p>
            <a:pPr algn="ctr"/>
            <a:r>
              <a:rPr lang="en-US" sz="3200" u="sng">
                <a:solidFill>
                  <a:schemeClr val="bg1"/>
                </a:solidFill>
                <a:cs typeface="Times New Roman"/>
              </a:rPr>
              <a:t>sdickey@law.harvard.edu</a:t>
            </a:r>
            <a:endParaRPr lang="en-US" sz="3200">
              <a:solidFill>
                <a:schemeClr val="bg1"/>
              </a:solidFill>
              <a:cs typeface="Times New Roman" panose="02020603050405020304" pitchFamily="18" charset="0"/>
            </a:endParaRPr>
          </a:p>
          <a:p>
            <a:pPr algn="ctr"/>
            <a:r>
              <a:rPr lang="en-US" sz="3200">
                <a:solidFill>
                  <a:schemeClr val="bg1"/>
                </a:solidFill>
                <a:cs typeface="Times New Roman"/>
              </a:rPr>
              <a:t>617-495-2216 </a:t>
            </a:r>
            <a:endParaRPr lang="en-US" sz="3200">
              <a:solidFill>
                <a:schemeClr val="bg1"/>
              </a:solidFill>
              <a:cs typeface="Times New Roman" panose="02020603050405020304" pitchFamily="18" charset="0"/>
            </a:endParaRPr>
          </a:p>
          <a:p>
            <a:pPr algn="ctr"/>
            <a:endParaRPr lang="en-US" sz="3200">
              <a:solidFill>
                <a:schemeClr val="bg1"/>
              </a:solidFill>
              <a:cs typeface="Times New Roman" panose="02020603050405020304" pitchFamily="18" charset="0"/>
            </a:endParaRPr>
          </a:p>
          <a:p>
            <a:pPr algn="ctr"/>
            <a:r>
              <a:rPr lang="en-US" sz="3200">
                <a:solidFill>
                  <a:schemeClr val="bg1"/>
                </a:solidFill>
                <a:cs typeface="Times New Roman"/>
              </a:rPr>
              <a:t>Maggie Bay </a:t>
            </a:r>
            <a:endParaRPr lang="en-US" sz="3200">
              <a:solidFill>
                <a:schemeClr val="bg1"/>
              </a:solidFill>
              <a:cs typeface="Times New Roman" panose="02020603050405020304" pitchFamily="18" charset="0"/>
            </a:endParaRPr>
          </a:p>
          <a:p>
            <a:pPr algn="ctr"/>
            <a:r>
              <a:rPr lang="en-US" sz="3200">
                <a:solidFill>
                  <a:schemeClr val="bg1"/>
                </a:solidFill>
                <a:cs typeface="Times New Roman"/>
              </a:rPr>
              <a:t>Assistant Director, Curriculum Planning and Registration</a:t>
            </a:r>
          </a:p>
          <a:p>
            <a:pPr algn="ctr"/>
            <a:r>
              <a:rPr lang="en-US" sz="3200" u="sng">
                <a:solidFill>
                  <a:schemeClr val="bg1"/>
                </a:solidFill>
                <a:cs typeface="Times New Roman"/>
              </a:rPr>
              <a:t>mbay@law.harvard.edu</a:t>
            </a:r>
            <a:r>
              <a:rPr lang="en-US" sz="3200">
                <a:solidFill>
                  <a:schemeClr val="bg1"/>
                </a:solidFill>
                <a:cs typeface="Times New Roman"/>
              </a:rPr>
              <a:t> </a:t>
            </a:r>
            <a:endParaRPr lang="en-US" sz="3200">
              <a:solidFill>
                <a:schemeClr val="bg1"/>
              </a:solidFill>
              <a:cs typeface="Times New Roman" panose="02020603050405020304" pitchFamily="18" charset="0"/>
            </a:endParaRPr>
          </a:p>
          <a:p>
            <a:pPr algn="ctr"/>
            <a:r>
              <a:rPr lang="en-US" sz="3200">
                <a:solidFill>
                  <a:schemeClr val="bg1"/>
                </a:solidFill>
                <a:cs typeface="Times New Roman"/>
              </a:rPr>
              <a:t>617-495-5284 </a:t>
            </a:r>
            <a:endParaRPr lang="en-US" sz="3200">
              <a:solidFill>
                <a:schemeClr val="bg1"/>
              </a:solidFill>
              <a:cs typeface="Times New Roman" panose="02020603050405020304" pitchFamily="18" charset="0"/>
            </a:endParaRPr>
          </a:p>
          <a:p>
            <a:endParaRPr lang="en-US" sz="3200">
              <a:solidFill>
                <a:schemeClr val="bg1"/>
              </a:solidFill>
              <a:cs typeface="Calibri"/>
            </a:endParaRPr>
          </a:p>
          <a:p>
            <a:endParaRPr lang="en-US" sz="2000">
              <a:solidFill>
                <a:schemeClr val="bg1"/>
              </a:solidFill>
              <a:cs typeface="Calibri"/>
            </a:endParaRPr>
          </a:p>
        </p:txBody>
      </p:sp>
    </p:spTree>
    <p:extLst>
      <p:ext uri="{BB962C8B-B14F-4D97-AF65-F5344CB8AC3E}">
        <p14:creationId xmlns:p14="http://schemas.microsoft.com/office/powerpoint/2010/main" val="3542242697"/>
      </p:ext>
    </p:extLst>
  </p:cSld>
  <p:clrMapOvr>
    <a:masterClrMapping/>
  </p:clrMapOvr>
  <p:extLst>
    <p:ext uri="{6950BFC3-D8DA-4A85-94F7-54DA5524770B}">
      <p188:commentRel xmlns="" xmlns:p188="http://schemas.microsoft.com/office/powerpoint/2018/8/main" r:id="rId5"/>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 stone&#10;&#10;Description automatically generated">
            <a:extLst>
              <a:ext uri="{FF2B5EF4-FFF2-40B4-BE49-F238E27FC236}">
                <a16:creationId xmlns:a16="http://schemas.microsoft.com/office/drawing/2014/main" id="{F7DDE553-8FE1-1744-A9A6-AA60328A7A8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28573" y="624151"/>
            <a:ext cx="8762073" cy="15007698"/>
          </a:xfrm>
          <a:prstGeom prst="rect">
            <a:avLst/>
          </a:prstGeom>
        </p:spPr>
      </p:pic>
      <p:pic>
        <p:nvPicPr>
          <p:cNvPr id="3" name="Picture 2" descr="A picture containing building, court, stone, arch&#10;&#10;Description automatically generated">
            <a:extLst>
              <a:ext uri="{FF2B5EF4-FFF2-40B4-BE49-F238E27FC236}">
                <a16:creationId xmlns:a16="http://schemas.microsoft.com/office/drawing/2014/main" id="{2D1C655B-862A-FB48-B1DB-0E4041BD6DF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22464" y="624149"/>
            <a:ext cx="8762073" cy="15007679"/>
          </a:xfrm>
          <a:prstGeom prst="rect">
            <a:avLst/>
          </a:prstGeom>
        </p:spPr>
      </p:pic>
      <p:sp>
        <p:nvSpPr>
          <p:cNvPr id="14" name="Rectangle 13">
            <a:extLst>
              <a:ext uri="{FF2B5EF4-FFF2-40B4-BE49-F238E27FC236}">
                <a16:creationId xmlns:a16="http://schemas.microsoft.com/office/drawing/2014/main" id="{8F70FCEE-857A-5443-A3E0-89CFDF9C4C74}"/>
              </a:ext>
            </a:extLst>
          </p:cNvPr>
          <p:cNvSpPr/>
          <p:nvPr/>
        </p:nvSpPr>
        <p:spPr>
          <a:xfrm>
            <a:off x="10361774" y="478584"/>
            <a:ext cx="17930423"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15" name="TextBox 14">
            <a:extLst>
              <a:ext uri="{FF2B5EF4-FFF2-40B4-BE49-F238E27FC236}">
                <a16:creationId xmlns:a16="http://schemas.microsoft.com/office/drawing/2014/main" id="{43F3C46D-6D1D-864C-9AA7-68E4F50A18BD}"/>
              </a:ext>
            </a:extLst>
          </p:cNvPr>
          <p:cNvSpPr txBox="1"/>
          <p:nvPr/>
        </p:nvSpPr>
        <p:spPr>
          <a:xfrm>
            <a:off x="10857698" y="1215729"/>
            <a:ext cx="15431038" cy="1843133"/>
          </a:xfrm>
          <a:prstGeom prst="rect">
            <a:avLst/>
          </a:prstGeom>
          <a:noFill/>
        </p:spPr>
        <p:txBody>
          <a:bodyPr wrap="square" rtlCol="0">
            <a:spAutoFit/>
          </a:bodyPr>
          <a:lstStyle/>
          <a:p>
            <a:r>
              <a:rPr lang="en-US" sz="11377" spc="-474">
                <a:solidFill>
                  <a:schemeClr val="bg1"/>
                </a:solidFill>
                <a:latin typeface="Cambria" panose="02040503050406030204" pitchFamily="18" charset="0"/>
              </a:rPr>
              <a:t>OCP’s Mission</a:t>
            </a:r>
            <a:endParaRPr lang="en-US" sz="12800" spc="-474">
              <a:solidFill>
                <a:schemeClr val="bg1"/>
              </a:solidFill>
              <a:latin typeface="Cambria" panose="02040503050406030204" pitchFamily="18" charset="0"/>
            </a:endParaRPr>
          </a:p>
        </p:txBody>
      </p:sp>
      <p:sp>
        <p:nvSpPr>
          <p:cNvPr id="16" name="TextBox 15">
            <a:extLst>
              <a:ext uri="{FF2B5EF4-FFF2-40B4-BE49-F238E27FC236}">
                <a16:creationId xmlns:a16="http://schemas.microsoft.com/office/drawing/2014/main" id="{589CA551-CE11-F94C-9321-DB73A5A7A4A5}"/>
              </a:ext>
            </a:extLst>
          </p:cNvPr>
          <p:cNvSpPr txBox="1"/>
          <p:nvPr/>
        </p:nvSpPr>
        <p:spPr>
          <a:xfrm>
            <a:off x="11014667" y="3719177"/>
            <a:ext cx="15509685" cy="4688912"/>
          </a:xfrm>
          <a:prstGeom prst="rect">
            <a:avLst/>
          </a:prstGeom>
          <a:noFill/>
        </p:spPr>
        <p:txBody>
          <a:bodyPr wrap="square" rtlCol="0">
            <a:spAutoFit/>
          </a:bodyPr>
          <a:lstStyle/>
          <a:p>
            <a:pPr marL="812776" indent="-812776">
              <a:buFont typeface="Arial" panose="020B0604020202020204" pitchFamily="34" charset="0"/>
              <a:buChar char="•"/>
            </a:pPr>
            <a:r>
              <a:rPr lang="en-US" sz="4267" spc="356">
                <a:solidFill>
                  <a:schemeClr val="bg1"/>
                </a:solidFill>
                <a:cs typeface="Calibri Light" panose="020F0302020204030204" pitchFamily="34" charset="0"/>
              </a:rPr>
              <a:t>PROVIDE diverse and innovative opportunities for student practice</a:t>
            </a:r>
          </a:p>
          <a:p>
            <a:endParaRPr lang="en-US" sz="4267" spc="356">
              <a:solidFill>
                <a:schemeClr val="bg1"/>
              </a:solidFill>
              <a:cs typeface="Calibri Light" panose="020F0302020204030204" pitchFamily="34" charset="0"/>
            </a:endParaRPr>
          </a:p>
          <a:p>
            <a:pPr marL="812776" indent="-812776">
              <a:buFont typeface="Arial" panose="020B0604020202020204" pitchFamily="34" charset="0"/>
              <a:buChar char="•"/>
            </a:pPr>
            <a:r>
              <a:rPr lang="en-US" sz="4267" spc="356">
                <a:solidFill>
                  <a:schemeClr val="bg1"/>
                </a:solidFill>
                <a:cs typeface="Calibri Light" panose="020F0302020204030204" pitchFamily="34" charset="0"/>
              </a:rPr>
              <a:t>ADVANCE access to justice through real world cases </a:t>
            </a:r>
          </a:p>
          <a:p>
            <a:endParaRPr lang="en-US" sz="4267" spc="356">
              <a:solidFill>
                <a:schemeClr val="bg1"/>
              </a:solidFill>
              <a:cs typeface="Calibri Light" panose="020F0302020204030204" pitchFamily="34" charset="0"/>
            </a:endParaRPr>
          </a:p>
          <a:p>
            <a:pPr marL="812776" indent="-812776">
              <a:buFont typeface="Arial" panose="020B0604020202020204" pitchFamily="34" charset="0"/>
              <a:buChar char="•"/>
            </a:pPr>
            <a:r>
              <a:rPr lang="en-US" sz="4267" spc="356">
                <a:solidFill>
                  <a:schemeClr val="bg1"/>
                </a:solidFill>
                <a:cs typeface="Calibri Light" panose="020F0302020204030204" pitchFamily="34" charset="0"/>
              </a:rPr>
              <a:t>INSPIRE students to develop a lifelong commitment to pro bono service</a:t>
            </a:r>
          </a:p>
        </p:txBody>
      </p:sp>
      <p:sp>
        <p:nvSpPr>
          <p:cNvPr id="6" name="Oval 5"/>
          <p:cNvSpPr/>
          <p:nvPr/>
        </p:nvSpPr>
        <p:spPr>
          <a:xfrm>
            <a:off x="17556873" y="9672320"/>
            <a:ext cx="3800435" cy="369824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3091679" y="9610764"/>
            <a:ext cx="3800435" cy="369824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10107" y="9672320"/>
            <a:ext cx="3800435" cy="369824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694324" y="10859720"/>
            <a:ext cx="2032000" cy="1323439"/>
          </a:xfrm>
          <a:prstGeom prst="rect">
            <a:avLst/>
          </a:prstGeom>
          <a:noFill/>
        </p:spPr>
        <p:txBody>
          <a:bodyPr wrap="square" rtlCol="0">
            <a:spAutoFit/>
          </a:bodyPr>
          <a:lstStyle/>
          <a:p>
            <a:pPr algn="ctr"/>
            <a:r>
              <a:rPr lang="en-US" sz="4000" b="1">
                <a:solidFill>
                  <a:schemeClr val="bg1"/>
                </a:solidFill>
              </a:rPr>
              <a:t>HLS </a:t>
            </a:r>
          </a:p>
          <a:p>
            <a:pPr algn="ctr"/>
            <a:r>
              <a:rPr lang="en-US" sz="4000" b="1">
                <a:solidFill>
                  <a:schemeClr val="bg1"/>
                </a:solidFill>
              </a:rPr>
              <a:t>Clinics</a:t>
            </a:r>
          </a:p>
        </p:txBody>
      </p:sp>
      <p:sp>
        <p:nvSpPr>
          <p:cNvPr id="20" name="TextBox 19"/>
          <p:cNvSpPr txBox="1"/>
          <p:nvPr/>
        </p:nvSpPr>
        <p:spPr>
          <a:xfrm>
            <a:off x="18049507" y="10367277"/>
            <a:ext cx="2916218" cy="2308324"/>
          </a:xfrm>
          <a:prstGeom prst="rect">
            <a:avLst/>
          </a:prstGeom>
          <a:noFill/>
        </p:spPr>
        <p:txBody>
          <a:bodyPr wrap="square" rtlCol="0">
            <a:spAutoFit/>
          </a:bodyPr>
          <a:lstStyle/>
          <a:p>
            <a:pPr algn="ctr"/>
            <a:r>
              <a:rPr lang="en-US" sz="3600" b="1">
                <a:solidFill>
                  <a:schemeClr val="bg1"/>
                </a:solidFill>
              </a:rPr>
              <a:t>Student Practice Organizations</a:t>
            </a:r>
          </a:p>
          <a:p>
            <a:pPr algn="ctr"/>
            <a:r>
              <a:rPr lang="en-US" sz="3600" b="1">
                <a:solidFill>
                  <a:schemeClr val="bg1"/>
                </a:solidFill>
              </a:rPr>
              <a:t>(SPOs)</a:t>
            </a:r>
          </a:p>
        </p:txBody>
      </p:sp>
      <p:sp>
        <p:nvSpPr>
          <p:cNvPr id="21" name="TextBox 20"/>
          <p:cNvSpPr txBox="1"/>
          <p:nvPr/>
        </p:nvSpPr>
        <p:spPr>
          <a:xfrm>
            <a:off x="23608134" y="10582721"/>
            <a:ext cx="2916218" cy="1754326"/>
          </a:xfrm>
          <a:prstGeom prst="rect">
            <a:avLst/>
          </a:prstGeom>
          <a:noFill/>
        </p:spPr>
        <p:txBody>
          <a:bodyPr wrap="square" rtlCol="0">
            <a:spAutoFit/>
          </a:bodyPr>
          <a:lstStyle/>
          <a:p>
            <a:pPr algn="ctr"/>
            <a:r>
              <a:rPr lang="en-US" sz="3600" b="1">
                <a:solidFill>
                  <a:schemeClr val="bg1"/>
                </a:solidFill>
              </a:rPr>
              <a:t>Additional Pro Bono Opportunities</a:t>
            </a:r>
          </a:p>
        </p:txBody>
      </p:sp>
      <p:sp>
        <p:nvSpPr>
          <p:cNvPr id="12" name="TextBox 11"/>
          <p:cNvSpPr txBox="1"/>
          <p:nvPr/>
        </p:nvSpPr>
        <p:spPr>
          <a:xfrm>
            <a:off x="16279043" y="10859720"/>
            <a:ext cx="1110686" cy="1200329"/>
          </a:xfrm>
          <a:prstGeom prst="rect">
            <a:avLst/>
          </a:prstGeom>
          <a:noFill/>
        </p:spPr>
        <p:txBody>
          <a:bodyPr wrap="square" rtlCol="0">
            <a:spAutoFit/>
          </a:bodyPr>
          <a:lstStyle/>
          <a:p>
            <a:r>
              <a:rPr lang="en-US" sz="7200" b="1">
                <a:solidFill>
                  <a:schemeClr val="bg1"/>
                </a:solidFill>
              </a:rPr>
              <a:t>+</a:t>
            </a:r>
          </a:p>
        </p:txBody>
      </p:sp>
      <p:sp>
        <p:nvSpPr>
          <p:cNvPr id="22" name="TextBox 21"/>
          <p:cNvSpPr txBox="1"/>
          <p:nvPr/>
        </p:nvSpPr>
        <p:spPr>
          <a:xfrm>
            <a:off x="21927378" y="10982830"/>
            <a:ext cx="1110686" cy="1200329"/>
          </a:xfrm>
          <a:prstGeom prst="rect">
            <a:avLst/>
          </a:prstGeom>
          <a:noFill/>
        </p:spPr>
        <p:txBody>
          <a:bodyPr wrap="square" rtlCol="0">
            <a:spAutoFit/>
          </a:bodyPr>
          <a:lstStyle/>
          <a:p>
            <a:r>
              <a:rPr lang="en-US" sz="7200" b="1">
                <a:solidFill>
                  <a:schemeClr val="bg1"/>
                </a:solidFill>
              </a:rPr>
              <a:t>+</a:t>
            </a:r>
          </a:p>
        </p:txBody>
      </p:sp>
    </p:spTree>
    <p:extLst>
      <p:ext uri="{BB962C8B-B14F-4D97-AF65-F5344CB8AC3E}">
        <p14:creationId xmlns:p14="http://schemas.microsoft.com/office/powerpoint/2010/main" val="630473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 stone&#10;&#10;Description automatically generated">
            <a:extLst>
              <a:ext uri="{FF2B5EF4-FFF2-40B4-BE49-F238E27FC236}">
                <a16:creationId xmlns:a16="http://schemas.microsoft.com/office/drawing/2014/main" id="{F7DDE553-8FE1-1744-A9A6-AA60328A7A8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28573" y="624151"/>
            <a:ext cx="8762073" cy="15007698"/>
          </a:xfrm>
          <a:prstGeom prst="rect">
            <a:avLst/>
          </a:prstGeom>
        </p:spPr>
      </p:pic>
      <p:pic>
        <p:nvPicPr>
          <p:cNvPr id="3" name="Picture 2" descr="A picture containing building, court, stone, arch&#10;&#10;Description automatically generated">
            <a:extLst>
              <a:ext uri="{FF2B5EF4-FFF2-40B4-BE49-F238E27FC236}">
                <a16:creationId xmlns:a16="http://schemas.microsoft.com/office/drawing/2014/main" id="{2D1C655B-862A-FB48-B1DB-0E4041BD6DF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22464" y="624149"/>
            <a:ext cx="8762073" cy="15007679"/>
          </a:xfrm>
          <a:prstGeom prst="rect">
            <a:avLst/>
          </a:prstGeom>
        </p:spPr>
      </p:pic>
      <p:sp>
        <p:nvSpPr>
          <p:cNvPr id="14" name="Rectangle 13">
            <a:extLst>
              <a:ext uri="{FF2B5EF4-FFF2-40B4-BE49-F238E27FC236}">
                <a16:creationId xmlns:a16="http://schemas.microsoft.com/office/drawing/2014/main" id="{8F70FCEE-857A-5443-A3E0-89CFDF9C4C74}"/>
              </a:ext>
            </a:extLst>
          </p:cNvPr>
          <p:cNvSpPr/>
          <p:nvPr/>
        </p:nvSpPr>
        <p:spPr>
          <a:xfrm>
            <a:off x="10239854" y="624130"/>
            <a:ext cx="17930423"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15" name="TextBox 14">
            <a:extLst>
              <a:ext uri="{FF2B5EF4-FFF2-40B4-BE49-F238E27FC236}">
                <a16:creationId xmlns:a16="http://schemas.microsoft.com/office/drawing/2014/main" id="{43F3C46D-6D1D-864C-9AA7-68E4F50A18BD}"/>
              </a:ext>
            </a:extLst>
          </p:cNvPr>
          <p:cNvSpPr txBox="1"/>
          <p:nvPr/>
        </p:nvSpPr>
        <p:spPr>
          <a:xfrm>
            <a:off x="10675968" y="1310877"/>
            <a:ext cx="15431038" cy="2062103"/>
          </a:xfrm>
          <a:prstGeom prst="rect">
            <a:avLst/>
          </a:prstGeom>
          <a:noFill/>
        </p:spPr>
        <p:txBody>
          <a:bodyPr wrap="square" rtlCol="0">
            <a:spAutoFit/>
          </a:bodyPr>
          <a:lstStyle/>
          <a:p>
            <a:r>
              <a:rPr lang="en-US" sz="12800" spc="-474">
                <a:solidFill>
                  <a:schemeClr val="bg1"/>
                </a:solidFill>
                <a:latin typeface="Cambria" panose="02040503050406030204" pitchFamily="18" charset="0"/>
              </a:rPr>
              <a:t>OCP Advising</a:t>
            </a:r>
          </a:p>
        </p:txBody>
      </p:sp>
      <p:sp>
        <p:nvSpPr>
          <p:cNvPr id="16" name="TextBox 15">
            <a:extLst>
              <a:ext uri="{FF2B5EF4-FFF2-40B4-BE49-F238E27FC236}">
                <a16:creationId xmlns:a16="http://schemas.microsoft.com/office/drawing/2014/main" id="{589CA551-CE11-F94C-9321-DB73A5A7A4A5}"/>
              </a:ext>
            </a:extLst>
          </p:cNvPr>
          <p:cNvSpPr txBox="1"/>
          <p:nvPr/>
        </p:nvSpPr>
        <p:spPr>
          <a:xfrm>
            <a:off x="10867354" y="4483916"/>
            <a:ext cx="16543381" cy="8580298"/>
          </a:xfrm>
          <a:prstGeom prst="rect">
            <a:avLst/>
          </a:prstGeom>
          <a:noFill/>
        </p:spPr>
        <p:txBody>
          <a:bodyPr wrap="square" rtlCol="0">
            <a:spAutoFit/>
          </a:bodyPr>
          <a:lstStyle/>
          <a:p>
            <a:r>
              <a:rPr lang="en-US" sz="5689" spc="356">
                <a:solidFill>
                  <a:schemeClr val="bg1"/>
                </a:solidFill>
              </a:rPr>
              <a:t>Our advisors offer direct support on topics including:</a:t>
            </a:r>
          </a:p>
          <a:p>
            <a:endParaRPr lang="en-US" sz="5689" spc="356">
              <a:solidFill>
                <a:schemeClr val="bg1"/>
              </a:solidFill>
            </a:endParaRPr>
          </a:p>
          <a:p>
            <a:pPr marL="857250" indent="-857250">
              <a:buFont typeface="Arial" panose="020B0604020202020204" pitchFamily="34" charset="0"/>
              <a:buChar char="•"/>
            </a:pPr>
            <a:r>
              <a:rPr lang="en-US" sz="5400" spc="356">
                <a:solidFill>
                  <a:schemeClr val="bg1"/>
                </a:solidFill>
              </a:rPr>
              <a:t>Choosing clinics and SPOs</a:t>
            </a:r>
          </a:p>
          <a:p>
            <a:pPr marL="857250" indent="-857250">
              <a:buFont typeface="Arial" panose="020B0604020202020204" pitchFamily="34" charset="0"/>
              <a:buChar char="•"/>
            </a:pPr>
            <a:r>
              <a:rPr lang="en-US" sz="5400" spc="356">
                <a:solidFill>
                  <a:schemeClr val="bg1"/>
                </a:solidFill>
              </a:rPr>
              <a:t>Balancing clinic participation with other courses</a:t>
            </a:r>
          </a:p>
          <a:p>
            <a:pPr marL="857250" indent="-857250">
              <a:buFont typeface="Arial" panose="020B0604020202020204" pitchFamily="34" charset="0"/>
              <a:buChar char="•"/>
            </a:pPr>
            <a:r>
              <a:rPr lang="en-US" sz="5400" spc="356">
                <a:solidFill>
                  <a:schemeClr val="bg1"/>
                </a:solidFill>
              </a:rPr>
              <a:t>Any individual issues that arise in a clinic</a:t>
            </a:r>
          </a:p>
          <a:p>
            <a:pPr marL="857250" indent="-857250">
              <a:buFont typeface="Arial" panose="020B0604020202020204" pitchFamily="34" charset="0"/>
              <a:buChar char="•"/>
            </a:pPr>
            <a:r>
              <a:rPr lang="en-US" sz="5400" spc="356">
                <a:solidFill>
                  <a:schemeClr val="bg1"/>
                </a:solidFill>
              </a:rPr>
              <a:t>Integrating pro bono into a law firm career</a:t>
            </a:r>
          </a:p>
          <a:p>
            <a:pPr marL="857250" indent="-857250">
              <a:buFont typeface="Arial" panose="020B0604020202020204" pitchFamily="34" charset="0"/>
              <a:buChar char="•"/>
            </a:pPr>
            <a:r>
              <a:rPr lang="en-US" sz="5400" spc="356">
                <a:solidFill>
                  <a:schemeClr val="bg1"/>
                </a:solidFill>
              </a:rPr>
              <a:t>Meeting the NY pro bono requirement</a:t>
            </a:r>
          </a:p>
          <a:p>
            <a:endParaRPr lang="en-US" sz="5689" spc="356">
              <a:solidFill>
                <a:schemeClr val="bg1"/>
              </a:solidFill>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45230" t="352" r="9935" b="-1"/>
          <a:stretch/>
        </p:blipFill>
        <p:spPr>
          <a:xfrm>
            <a:off x="722464" y="624128"/>
            <a:ext cx="9002362" cy="15005981"/>
          </a:xfrm>
          <a:prstGeom prst="rect">
            <a:avLst/>
          </a:prstGeom>
        </p:spPr>
      </p:pic>
    </p:spTree>
    <p:extLst>
      <p:ext uri="{BB962C8B-B14F-4D97-AF65-F5344CB8AC3E}">
        <p14:creationId xmlns:p14="http://schemas.microsoft.com/office/powerpoint/2010/main" val="939214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0E21B7-F30A-8A4A-BF39-D94A1D5FB55F}"/>
              </a:ext>
            </a:extLst>
          </p:cNvPr>
          <p:cNvSpPr/>
          <p:nvPr/>
        </p:nvSpPr>
        <p:spPr>
          <a:xfrm>
            <a:off x="755338" y="624151"/>
            <a:ext cx="17930423"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pic>
        <p:nvPicPr>
          <p:cNvPr id="5" name="Picture 4">
            <a:extLst>
              <a:ext uri="{FF2B5EF4-FFF2-40B4-BE49-F238E27FC236}">
                <a16:creationId xmlns:a16="http://schemas.microsoft.com/office/drawing/2014/main" id="{F7DDE553-8FE1-1744-A9A6-AA60328A7A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3261" y="1428709"/>
            <a:ext cx="8762073" cy="5841382"/>
          </a:xfrm>
          <a:prstGeom prst="rect">
            <a:avLst/>
          </a:prstGeom>
        </p:spPr>
      </p:pic>
      <p:sp>
        <p:nvSpPr>
          <p:cNvPr id="9" name="TextBox 8">
            <a:extLst>
              <a:ext uri="{FF2B5EF4-FFF2-40B4-BE49-F238E27FC236}">
                <a16:creationId xmlns:a16="http://schemas.microsoft.com/office/drawing/2014/main" id="{DFF340EC-5F04-9B48-9977-7FA6FD15336C}"/>
              </a:ext>
            </a:extLst>
          </p:cNvPr>
          <p:cNvSpPr txBox="1"/>
          <p:nvPr/>
        </p:nvSpPr>
        <p:spPr>
          <a:xfrm>
            <a:off x="1404103" y="1079970"/>
            <a:ext cx="15431038" cy="2062103"/>
          </a:xfrm>
          <a:prstGeom prst="rect">
            <a:avLst/>
          </a:prstGeom>
          <a:noFill/>
        </p:spPr>
        <p:txBody>
          <a:bodyPr wrap="square" rtlCol="0">
            <a:spAutoFit/>
          </a:bodyPr>
          <a:lstStyle/>
          <a:p>
            <a:r>
              <a:rPr lang="en-US" sz="12800" spc="-474">
                <a:solidFill>
                  <a:schemeClr val="bg1"/>
                </a:solidFill>
                <a:latin typeface="Cambria" panose="02040503050406030204" pitchFamily="18" charset="0"/>
              </a:rPr>
              <a:t>What is a clinic?</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81438" y="8414445"/>
            <a:ext cx="8756352" cy="5837568"/>
          </a:xfrm>
          <a:prstGeom prst="rect">
            <a:avLst/>
          </a:prstGeom>
        </p:spPr>
      </p:pic>
      <p:sp>
        <p:nvSpPr>
          <p:cNvPr id="12" name="Rectangle 11"/>
          <p:cNvSpPr/>
          <p:nvPr/>
        </p:nvSpPr>
        <p:spPr>
          <a:xfrm>
            <a:off x="1427734" y="4211860"/>
            <a:ext cx="14449425" cy="9325630"/>
          </a:xfrm>
          <a:prstGeom prst="rect">
            <a:avLst/>
          </a:prstGeom>
        </p:spPr>
        <p:txBody>
          <a:bodyPr>
            <a:spAutoFit/>
          </a:bodyPr>
          <a:lstStyle/>
          <a:p>
            <a:r>
              <a:rPr lang="en-US" sz="4000">
                <a:solidFill>
                  <a:schemeClr val="bg1"/>
                </a:solidFill>
              </a:rPr>
              <a:t>Harvard Law School’s approach to clinical legal education has three basic components:</a:t>
            </a:r>
          </a:p>
          <a:p>
            <a:endParaRPr lang="en-US" sz="4000">
              <a:solidFill>
                <a:schemeClr val="bg1"/>
              </a:solidFill>
            </a:endParaRPr>
          </a:p>
          <a:p>
            <a:pPr lvl="1"/>
            <a:r>
              <a:rPr lang="en-US" sz="4000" i="1">
                <a:solidFill>
                  <a:schemeClr val="bg1"/>
                </a:solidFill>
              </a:rPr>
              <a:t>1. Clinical work providing direct student responsibility for clients and/or cases in a real practice setting;</a:t>
            </a:r>
          </a:p>
          <a:p>
            <a:pPr lvl="1"/>
            <a:r>
              <a:rPr lang="en-US" sz="4000" i="1">
                <a:solidFill>
                  <a:schemeClr val="bg1"/>
                </a:solidFill>
              </a:rPr>
              <a:t>2. Supervision, mentorship and feedback by experienced practitioners;</a:t>
            </a:r>
          </a:p>
          <a:p>
            <a:pPr lvl="1"/>
            <a:r>
              <a:rPr lang="en-US" sz="4000" i="1">
                <a:solidFill>
                  <a:schemeClr val="bg1"/>
                </a:solidFill>
              </a:rPr>
              <a:t>3. A companion academic course in which the students bring their clinical experience into the classroom while also bringing their classroom training back into their clinical work.</a:t>
            </a:r>
          </a:p>
          <a:p>
            <a:endParaRPr lang="en-US" sz="4000">
              <a:solidFill>
                <a:schemeClr val="bg1"/>
              </a:solidFill>
            </a:endParaRPr>
          </a:p>
          <a:p>
            <a:r>
              <a:rPr lang="en-US" sz="4000">
                <a:solidFill>
                  <a:schemeClr val="bg1"/>
                </a:solidFill>
              </a:rPr>
              <a:t>Students receive “clinical credit” for the clinical work and “classroom credit” for the related class component. All credits count towards the credit requirements for the LL.M. degree.  </a:t>
            </a:r>
          </a:p>
          <a:p>
            <a:endParaRPr lang="en-US" sz="4000">
              <a:solidFill>
                <a:schemeClr val="bg1"/>
              </a:solidFill>
            </a:endParaRPr>
          </a:p>
        </p:txBody>
      </p:sp>
    </p:spTree>
    <p:extLst>
      <p:ext uri="{BB962C8B-B14F-4D97-AF65-F5344CB8AC3E}">
        <p14:creationId xmlns:p14="http://schemas.microsoft.com/office/powerpoint/2010/main" val="2944118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70FCEE-857A-5443-A3E0-89CFDF9C4C74}"/>
              </a:ext>
            </a:extLst>
          </p:cNvPr>
          <p:cNvSpPr/>
          <p:nvPr/>
        </p:nvSpPr>
        <p:spPr>
          <a:xfrm>
            <a:off x="805834" y="624130"/>
            <a:ext cx="27364445"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15" name="TextBox 14">
            <a:extLst>
              <a:ext uri="{FF2B5EF4-FFF2-40B4-BE49-F238E27FC236}">
                <a16:creationId xmlns:a16="http://schemas.microsoft.com/office/drawing/2014/main" id="{43F3C46D-6D1D-864C-9AA7-68E4F50A18BD}"/>
              </a:ext>
            </a:extLst>
          </p:cNvPr>
          <p:cNvSpPr txBox="1"/>
          <p:nvPr/>
        </p:nvSpPr>
        <p:spPr>
          <a:xfrm>
            <a:off x="2058755" y="1906300"/>
            <a:ext cx="23172163" cy="2062103"/>
          </a:xfrm>
          <a:prstGeom prst="rect">
            <a:avLst/>
          </a:prstGeom>
          <a:noFill/>
        </p:spPr>
        <p:txBody>
          <a:bodyPr wrap="square" rtlCol="0">
            <a:spAutoFit/>
          </a:bodyPr>
          <a:lstStyle/>
          <a:p>
            <a:r>
              <a:rPr lang="en-US" sz="12800" spc="-474">
                <a:solidFill>
                  <a:schemeClr val="bg1"/>
                </a:solidFill>
                <a:latin typeface="Cambria" panose="02040503050406030204" pitchFamily="18" charset="0"/>
              </a:rPr>
              <a:t>Clinical Skills</a:t>
            </a:r>
          </a:p>
        </p:txBody>
      </p:sp>
      <p:cxnSp>
        <p:nvCxnSpPr>
          <p:cNvPr id="18" name="Straight Connector 17">
            <a:extLst>
              <a:ext uri="{FF2B5EF4-FFF2-40B4-BE49-F238E27FC236}">
                <a16:creationId xmlns:a16="http://schemas.microsoft.com/office/drawing/2014/main" id="{2F156EDD-2AA3-B34C-9995-519C3CAFF518}"/>
              </a:ext>
            </a:extLst>
          </p:cNvPr>
          <p:cNvCxnSpPr>
            <a:cxnSpLocks/>
          </p:cNvCxnSpPr>
          <p:nvPr/>
        </p:nvCxnSpPr>
        <p:spPr>
          <a:xfrm>
            <a:off x="2288642" y="1609328"/>
            <a:ext cx="2656426"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8448197" y="983586"/>
            <a:ext cx="9476386" cy="7593979"/>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13" name="Curved Right Arrow 12"/>
          <p:cNvSpPr/>
          <p:nvPr/>
        </p:nvSpPr>
        <p:spPr>
          <a:xfrm rot="18373124">
            <a:off x="9245565" y="10475558"/>
            <a:ext cx="2053022" cy="5590960"/>
          </a:xfrm>
          <a:prstGeom prst="curvedRightArrow">
            <a:avLst/>
          </a:prstGeom>
          <a:solidFill>
            <a:schemeClr val="bg1"/>
          </a:solidFill>
          <a:ln>
            <a:solidFill>
              <a:srgbClr val="7F1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solidFill>
                <a:schemeClr val="tx1"/>
              </a:solidFill>
            </a:endParaRPr>
          </a:p>
        </p:txBody>
      </p:sp>
      <p:sp>
        <p:nvSpPr>
          <p:cNvPr id="19" name="TextBox 18"/>
          <p:cNvSpPr txBox="1"/>
          <p:nvPr/>
        </p:nvSpPr>
        <p:spPr>
          <a:xfrm>
            <a:off x="19330294" y="3518700"/>
            <a:ext cx="8137202" cy="2281137"/>
          </a:xfrm>
          <a:prstGeom prst="rect">
            <a:avLst/>
          </a:prstGeom>
          <a:noFill/>
        </p:spPr>
        <p:txBody>
          <a:bodyPr wrap="square" lIns="91440" tIns="45720" rIns="91440" bIns="45720" rtlCol="0" anchor="t">
            <a:spAutoFit/>
          </a:bodyPr>
          <a:lstStyle/>
          <a:p>
            <a:pPr algn="ctr"/>
            <a:r>
              <a:rPr lang="en-US" sz="4250" b="1">
                <a:solidFill>
                  <a:schemeClr val="bg1"/>
                </a:solidFill>
              </a:rPr>
              <a:t>Trial Work </a:t>
            </a:r>
            <a:endParaRPr lang="en-US" sz="4267" b="1">
              <a:solidFill>
                <a:schemeClr val="bg1"/>
              </a:solidFill>
            </a:endParaRPr>
          </a:p>
          <a:p>
            <a:pPr algn="ctr"/>
            <a:endParaRPr lang="en-US" sz="1400" b="1">
              <a:solidFill>
                <a:schemeClr val="bg1"/>
              </a:solidFill>
              <a:cs typeface="Calibri"/>
            </a:endParaRPr>
          </a:p>
          <a:p>
            <a:pPr marL="676910" indent="-676910">
              <a:buFont typeface="Arial" panose="020B0604020202020204" pitchFamily="34" charset="0"/>
              <a:buChar char="•"/>
            </a:pPr>
            <a:r>
              <a:rPr lang="en-US" sz="4250">
                <a:solidFill>
                  <a:schemeClr val="bg1"/>
                </a:solidFill>
              </a:rPr>
              <a:t>Housing Law Clinic</a:t>
            </a:r>
            <a:endParaRPr lang="en-US" sz="4250">
              <a:solidFill>
                <a:schemeClr val="bg1"/>
              </a:solidFill>
              <a:cs typeface="Calibri" panose="020F0502020204030204"/>
            </a:endParaRPr>
          </a:p>
          <a:p>
            <a:pPr marL="676910" indent="-676910">
              <a:buFont typeface="Arial" panose="020B0604020202020204" pitchFamily="34" charset="0"/>
              <a:buChar char="•"/>
            </a:pPr>
            <a:r>
              <a:rPr lang="en-US" sz="4250">
                <a:solidFill>
                  <a:schemeClr val="bg1"/>
                </a:solidFill>
              </a:rPr>
              <a:t>Family Justice Clinic</a:t>
            </a:r>
            <a:endParaRPr lang="en-US" sz="4250">
              <a:solidFill>
                <a:schemeClr val="bg1"/>
              </a:solidFill>
              <a:cs typeface="Calibri"/>
            </a:endParaRPr>
          </a:p>
        </p:txBody>
      </p:sp>
      <p:sp>
        <p:nvSpPr>
          <p:cNvPr id="2" name="Oval 1"/>
          <p:cNvSpPr/>
          <p:nvPr/>
        </p:nvSpPr>
        <p:spPr>
          <a:xfrm>
            <a:off x="1464271" y="5805792"/>
            <a:ext cx="9824109" cy="7656102"/>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solidFill>
                <a:schemeClr val="bg2"/>
              </a:solidFill>
            </a:endParaRPr>
          </a:p>
        </p:txBody>
      </p:sp>
      <p:sp>
        <p:nvSpPr>
          <p:cNvPr id="10" name="TextBox 9"/>
          <p:cNvSpPr txBox="1"/>
          <p:nvPr/>
        </p:nvSpPr>
        <p:spPr>
          <a:xfrm>
            <a:off x="2475369" y="7411583"/>
            <a:ext cx="8137202" cy="3594446"/>
          </a:xfrm>
          <a:prstGeom prst="rect">
            <a:avLst/>
          </a:prstGeom>
          <a:noFill/>
        </p:spPr>
        <p:txBody>
          <a:bodyPr wrap="square" rtlCol="0">
            <a:spAutoFit/>
          </a:bodyPr>
          <a:lstStyle/>
          <a:p>
            <a:pPr algn="ctr"/>
            <a:r>
              <a:rPr lang="en-US" sz="4267" b="1">
                <a:solidFill>
                  <a:schemeClr val="bg1"/>
                </a:solidFill>
              </a:rPr>
              <a:t>Client Interviewing</a:t>
            </a:r>
          </a:p>
          <a:p>
            <a:pPr algn="ctr"/>
            <a:r>
              <a:rPr lang="en-US" sz="1422" b="1">
                <a:solidFill>
                  <a:schemeClr val="bg1"/>
                </a:solidFill>
              </a:rPr>
              <a:t> </a:t>
            </a:r>
          </a:p>
          <a:p>
            <a:pPr marL="677313" indent="-677313">
              <a:buFont typeface="Arial" panose="020B0604020202020204" pitchFamily="34" charset="0"/>
              <a:buChar char="•"/>
            </a:pPr>
            <a:r>
              <a:rPr lang="en-US" sz="4267">
                <a:solidFill>
                  <a:schemeClr val="bg1"/>
                </a:solidFill>
              </a:rPr>
              <a:t>Consumer Protection Clinic</a:t>
            </a:r>
          </a:p>
          <a:p>
            <a:pPr marL="677313" indent="-677313">
              <a:buFont typeface="Arial" panose="020B0604020202020204" pitchFamily="34" charset="0"/>
              <a:buChar char="•"/>
            </a:pPr>
            <a:r>
              <a:rPr lang="en-US" sz="4267">
                <a:solidFill>
                  <a:schemeClr val="bg1"/>
                </a:solidFill>
              </a:rPr>
              <a:t>Harvard Immigration and Refugee Clinic</a:t>
            </a:r>
          </a:p>
          <a:p>
            <a:pPr marL="677313" indent="-677313">
              <a:buFont typeface="Arial" panose="020B0604020202020204" pitchFamily="34" charset="0"/>
              <a:buChar char="•"/>
            </a:pPr>
            <a:r>
              <a:rPr lang="en-US" sz="4267">
                <a:solidFill>
                  <a:schemeClr val="bg1"/>
                </a:solidFill>
              </a:rPr>
              <a:t>Education Law Clinic</a:t>
            </a:r>
          </a:p>
        </p:txBody>
      </p:sp>
      <p:sp>
        <p:nvSpPr>
          <p:cNvPr id="20" name="Curved Right Arrow 19"/>
          <p:cNvSpPr/>
          <p:nvPr/>
        </p:nvSpPr>
        <p:spPr>
          <a:xfrm rot="13875313">
            <a:off x="22690853" y="7948904"/>
            <a:ext cx="2298755" cy="5410731"/>
          </a:xfrm>
          <a:prstGeom prst="curvedRightArrow">
            <a:avLst/>
          </a:prstGeom>
          <a:solidFill>
            <a:schemeClr val="bg1"/>
          </a:solidFill>
          <a:ln>
            <a:solidFill>
              <a:srgbClr val="7F1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solidFill>
                <a:schemeClr val="tx1"/>
              </a:solidFill>
            </a:endParaRPr>
          </a:p>
        </p:txBody>
      </p:sp>
      <p:sp>
        <p:nvSpPr>
          <p:cNvPr id="7" name="Oval 6"/>
          <p:cNvSpPr/>
          <p:nvPr/>
        </p:nvSpPr>
        <p:spPr>
          <a:xfrm>
            <a:off x="11787307" y="7221448"/>
            <a:ext cx="9684962" cy="8188908"/>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17" name="TextBox 16"/>
          <p:cNvSpPr txBox="1"/>
          <p:nvPr/>
        </p:nvSpPr>
        <p:spPr>
          <a:xfrm>
            <a:off x="12774467" y="9841289"/>
            <a:ext cx="8137202" cy="2937792"/>
          </a:xfrm>
          <a:prstGeom prst="rect">
            <a:avLst/>
          </a:prstGeom>
          <a:noFill/>
        </p:spPr>
        <p:txBody>
          <a:bodyPr wrap="square" rtlCol="0">
            <a:spAutoFit/>
          </a:bodyPr>
          <a:lstStyle/>
          <a:p>
            <a:pPr algn="ctr"/>
            <a:r>
              <a:rPr lang="en-US" sz="4267" b="1">
                <a:solidFill>
                  <a:schemeClr val="bg1"/>
                </a:solidFill>
              </a:rPr>
              <a:t>Draft Memoranda and Briefs</a:t>
            </a:r>
          </a:p>
          <a:p>
            <a:pPr algn="ctr"/>
            <a:r>
              <a:rPr lang="en-US" sz="1422" b="1">
                <a:solidFill>
                  <a:schemeClr val="bg1"/>
                </a:solidFill>
              </a:rPr>
              <a:t> </a:t>
            </a:r>
          </a:p>
          <a:p>
            <a:pPr marL="677313" indent="-677313">
              <a:buFont typeface="Arial" panose="020B0604020202020204" pitchFamily="34" charset="0"/>
              <a:buChar char="•"/>
            </a:pPr>
            <a:r>
              <a:rPr lang="en-US" sz="4267">
                <a:solidFill>
                  <a:schemeClr val="bg1"/>
                </a:solidFill>
              </a:rPr>
              <a:t>Health Law &amp; Policy Clinic</a:t>
            </a:r>
          </a:p>
          <a:p>
            <a:pPr marL="677313" indent="-677313">
              <a:buFont typeface="Arial" panose="020B0604020202020204" pitchFamily="34" charset="0"/>
              <a:buChar char="•"/>
            </a:pPr>
            <a:r>
              <a:rPr lang="en-US" sz="4267">
                <a:solidFill>
                  <a:schemeClr val="bg1"/>
                </a:solidFill>
              </a:rPr>
              <a:t>Environmental Law &amp; Policy Clinic </a:t>
            </a:r>
          </a:p>
        </p:txBody>
      </p:sp>
      <p:sp>
        <p:nvSpPr>
          <p:cNvPr id="16" name="TextBox 15">
            <a:extLst>
              <a:ext uri="{FF2B5EF4-FFF2-40B4-BE49-F238E27FC236}">
                <a16:creationId xmlns:a16="http://schemas.microsoft.com/office/drawing/2014/main" id="{9287C2DE-A5FF-7549-8A17-F2AA2E602D8E}"/>
              </a:ext>
            </a:extLst>
          </p:cNvPr>
          <p:cNvSpPr txBox="1"/>
          <p:nvPr/>
        </p:nvSpPr>
        <p:spPr>
          <a:xfrm>
            <a:off x="2288642" y="4030352"/>
            <a:ext cx="14229221" cy="1323439"/>
          </a:xfrm>
          <a:prstGeom prst="rect">
            <a:avLst/>
          </a:prstGeom>
          <a:noFill/>
        </p:spPr>
        <p:txBody>
          <a:bodyPr wrap="square" rtlCol="0">
            <a:spAutoFit/>
          </a:bodyPr>
          <a:lstStyle/>
          <a:p>
            <a:r>
              <a:rPr lang="en-US" sz="4000" spc="356">
                <a:solidFill>
                  <a:schemeClr val="bg1"/>
                </a:solidFill>
                <a:cs typeface="Calibri Light" panose="020F0302020204030204" pitchFamily="34" charset="0"/>
              </a:rPr>
              <a:t>View the LL.M. Clinical Skills Matrix on our website for more examples!</a:t>
            </a:r>
          </a:p>
        </p:txBody>
      </p:sp>
    </p:spTree>
    <p:extLst>
      <p:ext uri="{BB962C8B-B14F-4D97-AF65-F5344CB8AC3E}">
        <p14:creationId xmlns:p14="http://schemas.microsoft.com/office/powerpoint/2010/main" val="2805792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70FCEE-857A-5443-A3E0-89CFDF9C4C74}"/>
              </a:ext>
            </a:extLst>
          </p:cNvPr>
          <p:cNvSpPr/>
          <p:nvPr/>
        </p:nvSpPr>
        <p:spPr>
          <a:xfrm>
            <a:off x="805834" y="624130"/>
            <a:ext cx="27364445"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11" name="TextBox 10">
            <a:extLst>
              <a:ext uri="{FF2B5EF4-FFF2-40B4-BE49-F238E27FC236}">
                <a16:creationId xmlns:a16="http://schemas.microsoft.com/office/drawing/2014/main" id="{43F3C46D-6D1D-864C-9AA7-68E4F50A18BD}"/>
              </a:ext>
            </a:extLst>
          </p:cNvPr>
          <p:cNvSpPr txBox="1"/>
          <p:nvPr/>
        </p:nvSpPr>
        <p:spPr>
          <a:xfrm>
            <a:off x="10702814" y="8553284"/>
            <a:ext cx="8301484" cy="821892"/>
          </a:xfrm>
          <a:prstGeom prst="rect">
            <a:avLst/>
          </a:prstGeom>
          <a:noFill/>
        </p:spPr>
        <p:txBody>
          <a:bodyPr wrap="square" rtlCol="0">
            <a:spAutoFit/>
          </a:bodyPr>
          <a:lstStyle/>
          <a:p>
            <a:r>
              <a:rPr lang="en-US" sz="4741" err="1">
                <a:solidFill>
                  <a:schemeClr val="bg1"/>
                </a:solidFill>
                <a:effectLst>
                  <a:outerShdw blurRad="38100" dist="38100" dir="2700000" algn="tl">
                    <a:srgbClr val="000000">
                      <a:alpha val="43137"/>
                    </a:srgbClr>
                  </a:outerShdw>
                </a:effectLst>
              </a:rPr>
              <a:t>Crimmigration</a:t>
            </a:r>
            <a:r>
              <a:rPr lang="en-US" sz="4741">
                <a:solidFill>
                  <a:schemeClr val="bg1"/>
                </a:solidFill>
                <a:effectLst>
                  <a:outerShdw blurRad="38100" dist="38100" dir="2700000" algn="tl">
                    <a:srgbClr val="000000">
                      <a:alpha val="43137"/>
                    </a:srgbClr>
                  </a:outerShdw>
                </a:effectLst>
              </a:rPr>
              <a:t> Clinic</a:t>
            </a:r>
          </a:p>
        </p:txBody>
      </p:sp>
      <p:sp>
        <p:nvSpPr>
          <p:cNvPr id="12" name="TextBox 11">
            <a:extLst>
              <a:ext uri="{FF2B5EF4-FFF2-40B4-BE49-F238E27FC236}">
                <a16:creationId xmlns:a16="http://schemas.microsoft.com/office/drawing/2014/main" id="{43F3C46D-6D1D-864C-9AA7-68E4F50A18BD}"/>
              </a:ext>
            </a:extLst>
          </p:cNvPr>
          <p:cNvSpPr txBox="1"/>
          <p:nvPr/>
        </p:nvSpPr>
        <p:spPr>
          <a:xfrm>
            <a:off x="19167790" y="8560069"/>
            <a:ext cx="8301484" cy="1551450"/>
          </a:xfrm>
          <a:prstGeom prst="rect">
            <a:avLst/>
          </a:prstGeom>
          <a:noFill/>
        </p:spPr>
        <p:txBody>
          <a:bodyPr wrap="square" rtlCol="0">
            <a:spAutoFit/>
          </a:bodyPr>
          <a:lstStyle/>
          <a:p>
            <a:r>
              <a:rPr lang="en-US" sz="4741">
                <a:solidFill>
                  <a:schemeClr val="bg1"/>
                </a:solidFill>
                <a:effectLst>
                  <a:outerShdw blurRad="38100" dist="38100" dir="2700000" algn="tl">
                    <a:srgbClr val="000000">
                      <a:alpha val="43137"/>
                    </a:srgbClr>
                  </a:outerShdw>
                </a:effectLst>
              </a:rPr>
              <a:t>Environmental Law and Policy Clinic</a:t>
            </a:r>
          </a:p>
        </p:txBody>
      </p:sp>
      <p:sp>
        <p:nvSpPr>
          <p:cNvPr id="13" name="TextBox 12">
            <a:extLst>
              <a:ext uri="{FF2B5EF4-FFF2-40B4-BE49-F238E27FC236}">
                <a16:creationId xmlns:a16="http://schemas.microsoft.com/office/drawing/2014/main" id="{43F3C46D-6D1D-864C-9AA7-68E4F50A18BD}"/>
              </a:ext>
            </a:extLst>
          </p:cNvPr>
          <p:cNvSpPr txBox="1"/>
          <p:nvPr/>
        </p:nvSpPr>
        <p:spPr>
          <a:xfrm>
            <a:off x="1296833" y="8560069"/>
            <a:ext cx="8768736" cy="1551450"/>
          </a:xfrm>
          <a:prstGeom prst="rect">
            <a:avLst/>
          </a:prstGeom>
          <a:noFill/>
        </p:spPr>
        <p:txBody>
          <a:bodyPr wrap="square" rtlCol="0">
            <a:spAutoFit/>
          </a:bodyPr>
          <a:lstStyle/>
          <a:p>
            <a:r>
              <a:rPr lang="en-US" sz="4741">
                <a:solidFill>
                  <a:schemeClr val="bg1"/>
                </a:solidFill>
                <a:effectLst>
                  <a:outerShdw blurRad="38100" dist="38100" dir="2700000" algn="tl">
                    <a:srgbClr val="000000">
                      <a:alpha val="43137"/>
                    </a:srgbClr>
                  </a:outerShdw>
                </a:effectLst>
              </a:rPr>
              <a:t>Veterans Law and Disability Benefits Clinic</a:t>
            </a:r>
          </a:p>
        </p:txBody>
      </p:sp>
      <p:sp>
        <p:nvSpPr>
          <p:cNvPr id="19" name="TextBox 18">
            <a:extLst>
              <a:ext uri="{FF2B5EF4-FFF2-40B4-BE49-F238E27FC236}">
                <a16:creationId xmlns:a16="http://schemas.microsoft.com/office/drawing/2014/main" id="{589CA551-CE11-F94C-9321-DB73A5A7A4A5}"/>
              </a:ext>
            </a:extLst>
          </p:cNvPr>
          <p:cNvSpPr txBox="1"/>
          <p:nvPr/>
        </p:nvSpPr>
        <p:spPr>
          <a:xfrm>
            <a:off x="1296832" y="10378504"/>
            <a:ext cx="8010265" cy="3416320"/>
          </a:xfrm>
          <a:prstGeom prst="rect">
            <a:avLst/>
          </a:prstGeom>
          <a:noFill/>
        </p:spPr>
        <p:txBody>
          <a:bodyPr wrap="square" rtlCol="0">
            <a:spAutoFit/>
          </a:bodyPr>
          <a:lstStyle/>
          <a:p>
            <a:r>
              <a:rPr lang="en-US" sz="3600">
                <a:solidFill>
                  <a:schemeClr val="bg1"/>
                </a:solidFill>
              </a:rPr>
              <a:t>Clinic students are representing an LGBTQ veteran who was barred from receiving federal VA benefits as a surviving spouse after his disabled partner’s death, in a potentially precedent-setting case to secure rights for LGBTQ veterans.</a:t>
            </a:r>
          </a:p>
        </p:txBody>
      </p:sp>
      <p:sp>
        <p:nvSpPr>
          <p:cNvPr id="20" name="TextBox 19">
            <a:extLst>
              <a:ext uri="{FF2B5EF4-FFF2-40B4-BE49-F238E27FC236}">
                <a16:creationId xmlns:a16="http://schemas.microsoft.com/office/drawing/2014/main" id="{589CA551-CE11-F94C-9321-DB73A5A7A4A5}"/>
              </a:ext>
            </a:extLst>
          </p:cNvPr>
          <p:cNvSpPr txBox="1"/>
          <p:nvPr/>
        </p:nvSpPr>
        <p:spPr>
          <a:xfrm>
            <a:off x="10554680" y="10237979"/>
            <a:ext cx="8010265" cy="3416320"/>
          </a:xfrm>
          <a:prstGeom prst="rect">
            <a:avLst/>
          </a:prstGeom>
          <a:noFill/>
        </p:spPr>
        <p:txBody>
          <a:bodyPr wrap="square" lIns="91440" tIns="45720" rIns="91440" bIns="45720" rtlCol="0" anchor="t">
            <a:spAutoFit/>
          </a:bodyPr>
          <a:lstStyle/>
          <a:p>
            <a:r>
              <a:rPr lang="en-US" sz="3600">
                <a:solidFill>
                  <a:schemeClr val="bg1"/>
                </a:solidFill>
              </a:rPr>
              <a:t>The Crimmigration Clinic won a precedent-setting case in the First Circuit with an </a:t>
            </a:r>
            <a:r>
              <a:rPr lang="en-US" sz="3600" err="1">
                <a:solidFill>
                  <a:schemeClr val="bg1"/>
                </a:solidFill>
              </a:rPr>
              <a:t>en</a:t>
            </a:r>
            <a:r>
              <a:rPr lang="en-US" sz="3600">
                <a:solidFill>
                  <a:schemeClr val="bg1"/>
                </a:solidFill>
              </a:rPr>
              <a:t> banc decision, giving a Salvadoran national another chance at asylum and discrediting the use of gang databases in immigration proceedings.</a:t>
            </a:r>
          </a:p>
        </p:txBody>
      </p:sp>
      <p:sp>
        <p:nvSpPr>
          <p:cNvPr id="22" name="TextBox 21">
            <a:extLst>
              <a:ext uri="{FF2B5EF4-FFF2-40B4-BE49-F238E27FC236}">
                <a16:creationId xmlns:a16="http://schemas.microsoft.com/office/drawing/2014/main" id="{589CA551-CE11-F94C-9321-DB73A5A7A4A5}"/>
              </a:ext>
            </a:extLst>
          </p:cNvPr>
          <p:cNvSpPr txBox="1"/>
          <p:nvPr/>
        </p:nvSpPr>
        <p:spPr>
          <a:xfrm>
            <a:off x="19167792" y="10230063"/>
            <a:ext cx="8010265" cy="3416320"/>
          </a:xfrm>
          <a:prstGeom prst="rect">
            <a:avLst/>
          </a:prstGeom>
          <a:noFill/>
        </p:spPr>
        <p:txBody>
          <a:bodyPr wrap="square" rtlCol="0">
            <a:spAutoFit/>
          </a:bodyPr>
          <a:lstStyle/>
          <a:p>
            <a:r>
              <a:rPr lang="en-US" sz="3600">
                <a:solidFill>
                  <a:schemeClr val="bg1"/>
                </a:solidFill>
              </a:rPr>
              <a:t>The clinic submitted comments on a Biden Administration proposal to revise the definition of the “waters of the United States” under the Clean Water Act, recommending restoring and codifying fundamental protections for waters.</a:t>
            </a:r>
          </a:p>
        </p:txBody>
      </p:sp>
      <p:sp>
        <p:nvSpPr>
          <p:cNvPr id="15" name="TextBox 14">
            <a:extLst>
              <a:ext uri="{FF2B5EF4-FFF2-40B4-BE49-F238E27FC236}">
                <a16:creationId xmlns:a16="http://schemas.microsoft.com/office/drawing/2014/main" id="{43F3C46D-6D1D-864C-9AA7-68E4F50A18BD}"/>
              </a:ext>
            </a:extLst>
          </p:cNvPr>
          <p:cNvSpPr txBox="1"/>
          <p:nvPr/>
        </p:nvSpPr>
        <p:spPr>
          <a:xfrm>
            <a:off x="1296832" y="1075116"/>
            <a:ext cx="23172163" cy="1551322"/>
          </a:xfrm>
          <a:prstGeom prst="rect">
            <a:avLst/>
          </a:prstGeom>
          <a:noFill/>
        </p:spPr>
        <p:txBody>
          <a:bodyPr wrap="square" rtlCol="0">
            <a:spAutoFit/>
          </a:bodyPr>
          <a:lstStyle/>
          <a:p>
            <a:r>
              <a:rPr lang="en-US" sz="9481" spc="-474">
                <a:solidFill>
                  <a:schemeClr val="bg1"/>
                </a:solidFill>
                <a:latin typeface="Cambria" panose="02040503050406030204" pitchFamily="18" charset="0"/>
              </a:rPr>
              <a:t>Clinic Stories</a:t>
            </a:r>
          </a:p>
        </p:txBody>
      </p:sp>
      <p:pic>
        <p:nvPicPr>
          <p:cNvPr id="3" name="Picture 2"/>
          <p:cNvPicPr>
            <a:picLocks noChangeAspect="1"/>
          </p:cNvPicPr>
          <p:nvPr/>
        </p:nvPicPr>
        <p:blipFill>
          <a:blip r:embed="rId3"/>
          <a:stretch>
            <a:fillRect/>
          </a:stretch>
        </p:blipFill>
        <p:spPr>
          <a:xfrm>
            <a:off x="1432223" y="2893553"/>
            <a:ext cx="8284944" cy="5525992"/>
          </a:xfrm>
          <a:prstGeom prst="rect">
            <a:avLst/>
          </a:prstGeom>
        </p:spPr>
      </p:pic>
      <p:pic>
        <p:nvPicPr>
          <p:cNvPr id="6" name="Picture 5"/>
          <p:cNvPicPr>
            <a:picLocks noChangeAspect="1"/>
          </p:cNvPicPr>
          <p:nvPr/>
        </p:nvPicPr>
        <p:blipFill>
          <a:blip r:embed="rId4"/>
          <a:stretch>
            <a:fillRect/>
          </a:stretch>
        </p:blipFill>
        <p:spPr>
          <a:xfrm>
            <a:off x="10848426" y="2886769"/>
            <a:ext cx="7377036" cy="5532776"/>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66176" y="2893551"/>
            <a:ext cx="8203099" cy="5468733"/>
          </a:xfrm>
          <a:prstGeom prst="rect">
            <a:avLst/>
          </a:prstGeom>
        </p:spPr>
      </p:pic>
    </p:spTree>
    <p:extLst>
      <p:ext uri="{BB962C8B-B14F-4D97-AF65-F5344CB8AC3E}">
        <p14:creationId xmlns:p14="http://schemas.microsoft.com/office/powerpoint/2010/main" val="2713593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 stone&#10;&#10;Description automatically generated">
            <a:extLst>
              <a:ext uri="{FF2B5EF4-FFF2-40B4-BE49-F238E27FC236}">
                <a16:creationId xmlns:a16="http://schemas.microsoft.com/office/drawing/2014/main" id="{F7DDE553-8FE1-1744-A9A6-AA60328A7A8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28573" y="624151"/>
            <a:ext cx="8762073" cy="15007698"/>
          </a:xfrm>
          <a:prstGeom prst="rect">
            <a:avLst/>
          </a:prstGeom>
        </p:spPr>
      </p:pic>
      <p:sp>
        <p:nvSpPr>
          <p:cNvPr id="14" name="Rectangle 13">
            <a:extLst>
              <a:ext uri="{FF2B5EF4-FFF2-40B4-BE49-F238E27FC236}">
                <a16:creationId xmlns:a16="http://schemas.microsoft.com/office/drawing/2014/main" id="{8F70FCEE-857A-5443-A3E0-89CFDF9C4C74}"/>
              </a:ext>
            </a:extLst>
          </p:cNvPr>
          <p:cNvSpPr/>
          <p:nvPr/>
        </p:nvSpPr>
        <p:spPr>
          <a:xfrm>
            <a:off x="10239854" y="624130"/>
            <a:ext cx="17930423"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15" name="TextBox 14">
            <a:extLst>
              <a:ext uri="{FF2B5EF4-FFF2-40B4-BE49-F238E27FC236}">
                <a16:creationId xmlns:a16="http://schemas.microsoft.com/office/drawing/2014/main" id="{43F3C46D-6D1D-864C-9AA7-68E4F50A18BD}"/>
              </a:ext>
            </a:extLst>
          </p:cNvPr>
          <p:cNvSpPr txBox="1"/>
          <p:nvPr/>
        </p:nvSpPr>
        <p:spPr>
          <a:xfrm>
            <a:off x="10867353" y="1906301"/>
            <a:ext cx="16225318" cy="1843133"/>
          </a:xfrm>
          <a:prstGeom prst="rect">
            <a:avLst/>
          </a:prstGeom>
          <a:noFill/>
        </p:spPr>
        <p:txBody>
          <a:bodyPr wrap="square" rtlCol="0">
            <a:spAutoFit/>
          </a:bodyPr>
          <a:lstStyle/>
          <a:p>
            <a:r>
              <a:rPr lang="en-US" sz="11377" spc="-474">
                <a:solidFill>
                  <a:schemeClr val="bg1"/>
                </a:solidFill>
                <a:latin typeface="Cambria" panose="02040503050406030204" pitchFamily="18" charset="0"/>
              </a:rPr>
              <a:t>Clinic Participation </a:t>
            </a:r>
          </a:p>
        </p:txBody>
      </p:sp>
      <p:sp>
        <p:nvSpPr>
          <p:cNvPr id="16" name="TextBox 15">
            <a:extLst>
              <a:ext uri="{FF2B5EF4-FFF2-40B4-BE49-F238E27FC236}">
                <a16:creationId xmlns:a16="http://schemas.microsoft.com/office/drawing/2014/main" id="{589CA551-CE11-F94C-9321-DB73A5A7A4A5}"/>
              </a:ext>
            </a:extLst>
          </p:cNvPr>
          <p:cNvSpPr txBox="1"/>
          <p:nvPr/>
        </p:nvSpPr>
        <p:spPr>
          <a:xfrm>
            <a:off x="10867352" y="4487534"/>
            <a:ext cx="14969763" cy="8217634"/>
          </a:xfrm>
          <a:prstGeom prst="rect">
            <a:avLst/>
          </a:prstGeom>
          <a:noFill/>
        </p:spPr>
        <p:txBody>
          <a:bodyPr wrap="square" lIns="91440" tIns="45720" rIns="91440" bIns="45720" rtlCol="0" anchor="t">
            <a:spAutoFit/>
          </a:bodyPr>
          <a:lstStyle/>
          <a:p>
            <a:r>
              <a:rPr lang="en-US" sz="4000">
                <a:solidFill>
                  <a:schemeClr val="bg1"/>
                </a:solidFill>
              </a:rPr>
              <a:t>Between the clinic component and the clinical classroom component, </a:t>
            </a:r>
            <a:r>
              <a:rPr lang="en-US" sz="4000" b="1">
                <a:solidFill>
                  <a:schemeClr val="bg1"/>
                </a:solidFill>
              </a:rPr>
              <a:t>most clinics require a minimum of 5 credits over a single semester. </a:t>
            </a:r>
          </a:p>
          <a:p>
            <a:endParaRPr lang="en-US" sz="3600">
              <a:solidFill>
                <a:schemeClr val="bg1"/>
              </a:solidFill>
            </a:endParaRPr>
          </a:p>
          <a:p>
            <a:r>
              <a:rPr lang="en-US" sz="3600">
                <a:solidFill>
                  <a:schemeClr val="bg1"/>
                </a:solidFill>
              </a:rPr>
              <a:t>LL.M. students in F-1 student status are eligible to enroll in our In-House Clinics:</a:t>
            </a:r>
          </a:p>
          <a:p>
            <a:r>
              <a:rPr lang="en-US" sz="3600">
                <a:solidFill>
                  <a:schemeClr val="bg1"/>
                </a:solidFill>
                <a:hlinkClick r:id="rId4"/>
              </a:rPr>
              <a:t>https://hls.harvard.edu/dept/clinical/clinics/in-house-clinics</a:t>
            </a:r>
            <a:r>
              <a:rPr lang="en-US" sz="3600">
                <a:solidFill>
                  <a:schemeClr val="bg1"/>
                </a:solidFill>
              </a:rPr>
              <a:t> </a:t>
            </a:r>
          </a:p>
          <a:p>
            <a:endParaRPr lang="en-US" sz="3600">
              <a:solidFill>
                <a:schemeClr val="bg1"/>
              </a:solidFill>
            </a:endParaRPr>
          </a:p>
          <a:p>
            <a:endParaRPr lang="en-US" sz="3600">
              <a:solidFill>
                <a:schemeClr val="bg1"/>
              </a:solidFill>
            </a:endParaRPr>
          </a:p>
          <a:p>
            <a:r>
              <a:rPr lang="en-US" sz="2800" i="1">
                <a:solidFill>
                  <a:schemeClr val="bg1"/>
                </a:solidFill>
              </a:rPr>
              <a:t>Note on our Externship Clinics:</a:t>
            </a:r>
          </a:p>
          <a:p>
            <a:r>
              <a:rPr lang="en-US" sz="2800" i="1">
                <a:solidFill>
                  <a:schemeClr val="bg1"/>
                </a:solidFill>
              </a:rPr>
              <a:t>International students on F-1 student visas are required to have Curricular Practical Training (CPT) authorization in order to participate in an externship clinic at HLS; LL.M. students are not eligible for CPT. </a:t>
            </a:r>
          </a:p>
          <a:p>
            <a:endParaRPr lang="en-US" sz="2800" i="1">
              <a:solidFill>
                <a:schemeClr val="bg1"/>
              </a:solidFill>
            </a:endParaRPr>
          </a:p>
          <a:p>
            <a:r>
              <a:rPr lang="en-US" sz="2800" i="1">
                <a:solidFill>
                  <a:schemeClr val="bg1"/>
                </a:solidFill>
              </a:rPr>
              <a:t>If you are not on an F-1 student visa and would like to speak with us about your potential eligibility for externship opportunities, please reach out!</a:t>
            </a:r>
          </a:p>
          <a:p>
            <a:endParaRPr lang="en-US" sz="3600">
              <a:solidFill>
                <a:schemeClr val="bg1"/>
              </a:solidFill>
            </a:endParaRPr>
          </a:p>
          <a:p>
            <a:endParaRPr lang="en-US" sz="3600">
              <a:solidFill>
                <a:schemeClr val="bg1"/>
              </a:solidFill>
            </a:endParaRPr>
          </a:p>
        </p:txBody>
      </p:sp>
      <p:pic>
        <p:nvPicPr>
          <p:cNvPr id="8" name="Picture 7" descr="A person riding a bike under a bridge&#10;&#10;Description automatically generated with low confidence">
            <a:extLst>
              <a:ext uri="{FF2B5EF4-FFF2-40B4-BE49-F238E27FC236}">
                <a16:creationId xmlns:a16="http://schemas.microsoft.com/office/drawing/2014/main" id="{F3759991-A7C9-704F-A386-4AC1716D84EF}"/>
              </a:ext>
            </a:extLst>
          </p:cNvPr>
          <p:cNvPicPr>
            <a:picLocks noChangeAspect="1"/>
          </p:cNvPicPr>
          <p:nvPr/>
        </p:nvPicPr>
        <p:blipFill rotWithShape="1">
          <a:blip r:embed="rId5"/>
          <a:srcRect l="12363" t="-193" b="-51"/>
          <a:stretch/>
        </p:blipFill>
        <p:spPr>
          <a:xfrm>
            <a:off x="722471" y="595176"/>
            <a:ext cx="8768175" cy="15044400"/>
          </a:xfrm>
          <a:prstGeom prst="rect">
            <a:avLst/>
          </a:prstGeom>
        </p:spPr>
      </p:pic>
    </p:spTree>
    <p:extLst>
      <p:ext uri="{BB962C8B-B14F-4D97-AF65-F5344CB8AC3E}">
        <p14:creationId xmlns:p14="http://schemas.microsoft.com/office/powerpoint/2010/main" val="173716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0E21B7-F30A-8A4A-BF39-D94A1D5FB55F}"/>
              </a:ext>
            </a:extLst>
          </p:cNvPr>
          <p:cNvSpPr/>
          <p:nvPr/>
        </p:nvSpPr>
        <p:spPr>
          <a:xfrm>
            <a:off x="488730" y="624151"/>
            <a:ext cx="18197031" cy="15007698"/>
          </a:xfrm>
          <a:prstGeom prst="rect">
            <a:avLst/>
          </a:prstGeom>
          <a:solidFill>
            <a:srgbClr val="A0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9" name="TextBox 8">
            <a:extLst>
              <a:ext uri="{FF2B5EF4-FFF2-40B4-BE49-F238E27FC236}">
                <a16:creationId xmlns:a16="http://schemas.microsoft.com/office/drawing/2014/main" id="{DFF340EC-5F04-9B48-9977-7FA6FD15336C}"/>
              </a:ext>
            </a:extLst>
          </p:cNvPr>
          <p:cNvSpPr txBox="1"/>
          <p:nvPr/>
        </p:nvSpPr>
        <p:spPr>
          <a:xfrm>
            <a:off x="1136199" y="1063289"/>
            <a:ext cx="16641437" cy="2062103"/>
          </a:xfrm>
          <a:prstGeom prst="rect">
            <a:avLst/>
          </a:prstGeom>
          <a:noFill/>
        </p:spPr>
        <p:txBody>
          <a:bodyPr wrap="square" rtlCol="0">
            <a:spAutoFit/>
          </a:bodyPr>
          <a:lstStyle/>
          <a:p>
            <a:r>
              <a:rPr lang="en-US" sz="12800" spc="-474">
                <a:solidFill>
                  <a:schemeClr val="bg1"/>
                </a:solidFill>
                <a:latin typeface="Cambria" panose="02040503050406030204" pitchFamily="18" charset="0"/>
              </a:rPr>
              <a:t>Should you take a clinic?</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7264" r="18243" b="14815"/>
          <a:stretch/>
        </p:blipFill>
        <p:spPr>
          <a:xfrm>
            <a:off x="19313262" y="624149"/>
            <a:ext cx="9115888" cy="15007698"/>
          </a:xfrm>
          <a:prstGeom prst="rect">
            <a:avLst/>
          </a:prstGeom>
        </p:spPr>
      </p:pic>
      <p:sp>
        <p:nvSpPr>
          <p:cNvPr id="7" name="Rectangle 6"/>
          <p:cNvSpPr/>
          <p:nvPr/>
        </p:nvSpPr>
        <p:spPr>
          <a:xfrm>
            <a:off x="1266640" y="3629921"/>
            <a:ext cx="16510996" cy="12157174"/>
          </a:xfrm>
          <a:prstGeom prst="rect">
            <a:avLst/>
          </a:prstGeom>
        </p:spPr>
        <p:txBody>
          <a:bodyPr wrap="square" lIns="91440" tIns="45720" rIns="91440" bIns="45720" anchor="t">
            <a:spAutoFit/>
          </a:bodyPr>
          <a:lstStyle/>
          <a:p>
            <a:r>
              <a:rPr lang="en-US" sz="3600" b="1">
                <a:solidFill>
                  <a:schemeClr val="bg1"/>
                </a:solidFill>
              </a:rPr>
              <a:t>Does a clinic fit into your overall academic and professional plan?   </a:t>
            </a:r>
            <a:endParaRPr lang="en-US" sz="3600">
              <a:solidFill>
                <a:schemeClr val="bg1"/>
              </a:solidFill>
            </a:endParaRPr>
          </a:p>
          <a:p>
            <a:r>
              <a:rPr lang="en-US" sz="3200">
                <a:solidFill>
                  <a:schemeClr val="bg1"/>
                </a:solidFill>
              </a:rPr>
              <a:t>You should think about how a clinic will factor into your schedule, how it fits into your overall academic goals, and how it will factor into your overall degree requirements.  Also, for some students engaged in a job search (especially in the public interest realm) clinics can be a way to demonstrate their commitment to public service; their commitment to a particular subject matter; and/or a way in which they have developed a particular skill set. </a:t>
            </a:r>
            <a:endParaRPr lang="en-US" sz="3200">
              <a:solidFill>
                <a:schemeClr val="bg1"/>
              </a:solidFill>
              <a:cs typeface="Calibri"/>
            </a:endParaRPr>
          </a:p>
          <a:p>
            <a:endParaRPr lang="en-US" sz="3200">
              <a:solidFill>
                <a:schemeClr val="bg1"/>
              </a:solidFill>
            </a:endParaRPr>
          </a:p>
          <a:p>
            <a:r>
              <a:rPr lang="en-US" sz="3600" b="1">
                <a:solidFill>
                  <a:schemeClr val="bg1"/>
                </a:solidFill>
              </a:rPr>
              <a:t>How much of a time commitment is a clinic?  </a:t>
            </a:r>
            <a:endParaRPr lang="en-US" sz="3200">
              <a:solidFill>
                <a:schemeClr val="bg1"/>
              </a:solidFill>
            </a:endParaRPr>
          </a:p>
          <a:p>
            <a:r>
              <a:rPr lang="en-US" sz="3200">
                <a:solidFill>
                  <a:schemeClr val="bg1"/>
                </a:solidFill>
              </a:rPr>
              <a:t>Clinics are a serious professional and academic commitment. Most clinic work involves you, the student, representing real clients on actual matters/cases/policies. You must be prepared to dedicate a significant amount of time and effort to a clinic, and you may enroll in no more than one clinic per semester. Once a student enrolls in a particular clinic, they are assigned a clinical supervisor, and the student and their supervisor create a weekly individual clinical work schedule for the student (that fits with the other courses/extra-circulars the student is engaged in).</a:t>
            </a:r>
            <a:endParaRPr lang="en-US" sz="3200">
              <a:solidFill>
                <a:schemeClr val="bg1"/>
              </a:solidFill>
              <a:cs typeface="Calibri"/>
            </a:endParaRPr>
          </a:p>
          <a:p>
            <a:endParaRPr lang="en-US" sz="3600" b="1">
              <a:solidFill>
                <a:schemeClr val="bg1"/>
              </a:solidFill>
            </a:endParaRPr>
          </a:p>
          <a:p>
            <a:r>
              <a:rPr lang="en-US" sz="3600" b="1">
                <a:solidFill>
                  <a:schemeClr val="bg1"/>
                </a:solidFill>
              </a:rPr>
              <a:t>How many of my credits will I need to commit to a clinic?</a:t>
            </a:r>
            <a:endParaRPr lang="en-US" sz="3200">
              <a:solidFill>
                <a:schemeClr val="bg1"/>
              </a:solidFill>
            </a:endParaRPr>
          </a:p>
          <a:p>
            <a:r>
              <a:rPr lang="en-US" sz="3200">
                <a:solidFill>
                  <a:schemeClr val="bg1"/>
                </a:solidFill>
              </a:rPr>
              <a:t>If you enroll in a clinic, generally you will be agreeing to engage in 12 (3 credits) to 20 (5 credits) hours per week of clinical work, as well as devoting the time necessary to attend (and do the related coursework) for the mandatory course. If you enroll in a clinic, you will be enrolled in two components – the clinic (generally 3, 4 or 5 credits), and the mandatory related classroom course (generally 2 credits). You can find when the mandatory course(s) is offered and the range of permissible clinical credits for each clinic in the Course Catalog. </a:t>
            </a:r>
            <a:endParaRPr lang="en-US" sz="3200">
              <a:solidFill>
                <a:schemeClr val="bg1"/>
              </a:solidFill>
              <a:cs typeface="Calibri"/>
            </a:endParaRPr>
          </a:p>
          <a:p>
            <a:endParaRPr lang="en-US" sz="3200">
              <a:solidFill>
                <a:schemeClr val="bg1"/>
              </a:solidFill>
            </a:endParaRPr>
          </a:p>
          <a:p>
            <a:endParaRPr lang="en-US" sz="3200">
              <a:solidFill>
                <a:schemeClr val="bg1"/>
              </a:solidFill>
            </a:endParaRPr>
          </a:p>
        </p:txBody>
      </p:sp>
    </p:spTree>
    <p:extLst>
      <p:ext uri="{BB962C8B-B14F-4D97-AF65-F5344CB8AC3E}">
        <p14:creationId xmlns:p14="http://schemas.microsoft.com/office/powerpoint/2010/main" val="3795669663"/>
      </p:ext>
    </p:extLst>
  </p:cSld>
  <p:clrMapOvr>
    <a:masterClrMapping/>
  </p:clrMapOvr>
  <p:extLst>
    <p:ext uri="{6950BFC3-D8DA-4A85-94F7-54DA5524770B}">
      <p188:commentRel xmlns="" xmlns:p188="http://schemas.microsoft.com/office/powerpoint/2018/8/main" r:id="rId4"/>
    </p:ext>
  </p:extLs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5656D904E5E54FAACE9911607905FE" ma:contentTypeVersion="5" ma:contentTypeDescription="Create a new document." ma:contentTypeScope="" ma:versionID="4ca5c0c423df17804291371ca46f30db">
  <xsd:schema xmlns:xsd="http://www.w3.org/2001/XMLSchema" xmlns:xs="http://www.w3.org/2001/XMLSchema" xmlns:p="http://schemas.microsoft.com/office/2006/metadata/properties" xmlns:ns2="f949fd1a-7756-4504-a5e0-dde08da973fe" xmlns:ns3="85040a28-e538-4451-ad03-a60c102cb3b2" targetNamespace="http://schemas.microsoft.com/office/2006/metadata/properties" ma:root="true" ma:fieldsID="74e022f61a82847293b60008131fb779" ns2:_="" ns3:_="">
    <xsd:import namespace="f949fd1a-7756-4504-a5e0-dde08da973fe"/>
    <xsd:import namespace="85040a28-e538-4451-ad03-a60c102cb3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49fd1a-7756-4504-a5e0-dde08da973f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40a28-e538-4451-ad03-a60c102cb3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949fd1a-7756-4504-a5e0-dde08da973fe">
      <UserInfo>
        <DisplayName>Pinn, Nancy</DisplayName>
        <AccountId>11</AccountId>
        <AccountType/>
      </UserInfo>
      <UserInfo>
        <DisplayName>Parmelee, Caitie</DisplayName>
        <AccountId>12</AccountId>
        <AccountType/>
      </UserInfo>
      <UserInfo>
        <DisplayName>Dickey, Sheryl</DisplayName>
        <AccountId>13</AccountId>
        <AccountType/>
      </UserInfo>
      <UserInfo>
        <DisplayName>Bay, Maggie</DisplayName>
        <AccountId>9</AccountId>
        <AccountType/>
      </UserInfo>
    </SharedWithUsers>
  </documentManagement>
</p:properties>
</file>

<file path=customXml/itemProps1.xml><?xml version="1.0" encoding="utf-8"?>
<ds:datastoreItem xmlns:ds="http://schemas.openxmlformats.org/officeDocument/2006/customXml" ds:itemID="{05FF7D90-34C2-4D23-8DAE-88EB5354BC94}">
  <ds:schemaRefs>
    <ds:schemaRef ds:uri="85040a28-e538-4451-ad03-a60c102cb3b2"/>
    <ds:schemaRef ds:uri="f949fd1a-7756-4504-a5e0-dde08da973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DA2C3E3-E403-4769-A58E-AB5C2B3D879E}">
  <ds:schemaRefs>
    <ds:schemaRef ds:uri="http://schemas.microsoft.com/sharepoint/v3/contenttype/forms"/>
  </ds:schemaRefs>
</ds:datastoreItem>
</file>

<file path=customXml/itemProps3.xml><?xml version="1.0" encoding="utf-8"?>
<ds:datastoreItem xmlns:ds="http://schemas.openxmlformats.org/officeDocument/2006/customXml" ds:itemID="{888D1C6F-FF3D-4753-8956-4EAEA271C448}">
  <ds:schemaRefs>
    <ds:schemaRef ds:uri="http://purl.org/dc/elements/1.1/"/>
    <ds:schemaRef ds:uri="f949fd1a-7756-4504-a5e0-dde08da973fe"/>
    <ds:schemaRef ds:uri="http://schemas.microsoft.com/office/2006/metadata/properties"/>
    <ds:schemaRef ds:uri="http://schemas.openxmlformats.org/package/2006/metadata/core-properties"/>
    <ds:schemaRef ds:uri="http://purl.org/dc/terms/"/>
    <ds:schemaRef ds:uri="http://purl.org/dc/dcmitype/"/>
    <ds:schemaRef ds:uri="http://schemas.microsoft.com/office/2006/documentManagement/types"/>
    <ds:schemaRef ds:uri="http://schemas.microsoft.com/office/infopath/2007/PartnerControls"/>
    <ds:schemaRef ds:uri="85040a28-e538-4451-ad03-a60c102cb3b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2719</Words>
  <Application>Microsoft Office PowerPoint</Application>
  <PresentationFormat>Custom</PresentationFormat>
  <Paragraphs>283</Paragraphs>
  <Slides>17</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Cambria</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Bay, Maggie</dc:creator>
  <cp:lastModifiedBy>Bay, Maggie</cp:lastModifiedBy>
  <cp:revision>33</cp:revision>
  <cp:lastPrinted>2019-06-20T17:46:01Z</cp:lastPrinted>
  <dcterms:created xsi:type="dcterms:W3CDTF">2019-06-04T16:08:25Z</dcterms:created>
  <dcterms:modified xsi:type="dcterms:W3CDTF">2023-06-13T12:13:44Z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0x010100615656D904E5E54FAACE9911607905FE</vt:lpwstr>
  </property>
</Properties>
</file>