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722"/>
  </p:normalViewPr>
  <p:slideViewPr>
    <p:cSldViewPr snapToGrid="0" snapToObjects="1">
      <p:cViewPr varScale="1">
        <p:scale>
          <a:sx n="69" d="100"/>
          <a:sy n="69" d="100"/>
        </p:scale>
        <p:origin x="256" y="232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luskey, Keith" userId="6bc9b40e-bc6d-4946-95fa-76c11ea4036e" providerId="ADAL" clId="{4C2AB8F0-22B7-1F49-B2CE-0F2F57A7D87B}"/>
    <pc:docChg chg="modSld">
      <pc:chgData name="McCluskey, Keith" userId="6bc9b40e-bc6d-4946-95fa-76c11ea4036e" providerId="ADAL" clId="{4C2AB8F0-22B7-1F49-B2CE-0F2F57A7D87B}" dt="2021-01-11T16:19:57.676" v="36" actId="20577"/>
      <pc:docMkLst>
        <pc:docMk/>
      </pc:docMkLst>
      <pc:sldChg chg="modSp mod">
        <pc:chgData name="McCluskey, Keith" userId="6bc9b40e-bc6d-4946-95fa-76c11ea4036e" providerId="ADAL" clId="{4C2AB8F0-22B7-1F49-B2CE-0F2F57A7D87B}" dt="2021-01-11T16:19:57.676" v="36" actId="20577"/>
        <pc:sldMkLst>
          <pc:docMk/>
          <pc:sldMk cId="27654995" sldId="256"/>
        </pc:sldMkLst>
        <pc:spChg chg="mod">
          <ac:chgData name="McCluskey, Keith" userId="6bc9b40e-bc6d-4946-95fa-76c11ea4036e" providerId="ADAL" clId="{4C2AB8F0-22B7-1F49-B2CE-0F2F57A7D87B}" dt="2021-01-11T16:19:57.676" v="36" actId="20577"/>
          <ac:spMkLst>
            <pc:docMk/>
            <pc:sldMk cId="27654995" sldId="256"/>
            <ac:spMk id="17" creationId="{82842DFB-8395-0F43-B6AE-2ABC650F45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1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6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8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9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405D-6842-814B-B856-CE18BE384CC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544E-337A-004B-8263-0FE3E3EF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ackground pattern&#10;&#10;Description automatically generated">
            <a:extLst>
              <a:ext uri="{FF2B5EF4-FFF2-40B4-BE49-F238E27FC236}">
                <a16:creationId xmlns:a16="http://schemas.microsoft.com/office/drawing/2014/main" id="{501AAD5D-CA1E-D04F-81B2-8E3323251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93"/>
            <a:ext cx="24387175" cy="137177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2842DFB-8395-0F43-B6AE-2ABC650F45D4}"/>
              </a:ext>
            </a:extLst>
          </p:cNvPr>
          <p:cNvSpPr txBox="1"/>
          <p:nvPr/>
        </p:nvSpPr>
        <p:spPr>
          <a:xfrm>
            <a:off x="1063690" y="1278788"/>
            <a:ext cx="111298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</a:t>
            </a:r>
          </a:p>
          <a:p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Name</a:t>
            </a:r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McCluskey, Keith</dc:creator>
  <cp:lastModifiedBy>McCluskey, Keith</cp:lastModifiedBy>
  <cp:revision>3</cp:revision>
  <dcterms:created xsi:type="dcterms:W3CDTF">2020-10-07T16:06:15Z</dcterms:created>
  <dcterms:modified xsi:type="dcterms:W3CDTF">2021-01-11T16:19:59Z</dcterms:modified>
</cp:coreProperties>
</file>